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53.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56.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47.xml" ContentType="application/vnd.openxmlformats-officedocument.presentationml.notesSlide+xml"/>
  <Override PartName="/ppt/notesSlides/notesSlide59.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58.xml" ContentType="application/vnd.openxmlformats-officedocument.presentationml.notesSlide+xml"/>
  <Override PartName="/ppt/notesSlides/notesSlide52.xml" ContentType="application/vnd.openxmlformats-officedocument.presentationml.notesSlide+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45.xml" ContentType="application/vnd.openxmlformats-officedocument.presentationml.notesSlide+xml"/>
  <Override PartName="/ppt/notesSlides/notesSlide55.xml" ContentType="application/vnd.openxmlformats-officedocument.presentationml.notesSlide+xml"/>
  <Override PartName="/ppt/notesSlides/notesSlide44.xml" ContentType="application/vnd.openxmlformats-officedocument.presentationml.notesSlide+xml"/>
  <Override PartName="/ppt/notesSlides/notesSlide57.xml" ContentType="application/vnd.openxmlformats-officedocument.presentationml.notesSlide+xml"/>
  <Override PartName="/ppt/notesSlides/notesSlide60.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56.xml" ContentType="application/vnd.openxmlformats-officedocument.presentationml.slide+xml"/>
  <Override PartName="/ppt/slides/slide24.xml" ContentType="application/vnd.openxmlformats-officedocument.presentationml.slide+xml"/>
  <Override PartName="/ppt/slides/slide61.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5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49.xml" ContentType="application/vnd.openxmlformats-officedocument.presentationml.slide+xml"/>
  <Override PartName="/ppt/slides/slide14.xml" ContentType="application/vnd.openxmlformats-officedocument.presentationml.slide+xml"/>
  <Override PartName="/ppt/slides/slide5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60.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57.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59.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5.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31.xml" Type="http://schemas.openxmlformats.org/officeDocument/2006/relationships/slide" Id="rId36"/><Relationship Target="slides/slide25.xml" Type="http://schemas.openxmlformats.org/officeDocument/2006/relationships/slide" Id="rId30"/><Relationship Target="slides/slide26.xml" Type="http://schemas.openxmlformats.org/officeDocument/2006/relationships/slide" Id="rId3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43.xml" Type="http://schemas.openxmlformats.org/officeDocument/2006/relationships/slide" Id="rId48"/><Relationship Target="slides/slide42.xml" Type="http://schemas.openxmlformats.org/officeDocument/2006/relationships/slide" Id="rId47"/><Relationship Target="slides/slide44.xml" Type="http://schemas.openxmlformats.org/officeDocument/2006/relationships/slide" Id="rId49"/><Relationship Target="presProps.xml" Type="http://schemas.openxmlformats.org/officeDocument/2006/relationships/presProps" Id="rId2"/><Relationship Target="theme/theme2.xml" Type="http://schemas.openxmlformats.org/officeDocument/2006/relationships/theme" Id="rId1"/><Relationship Target="slides/slide35.xml" Type="http://schemas.openxmlformats.org/officeDocument/2006/relationships/slide" Id="rId40"/><Relationship Target="slideMasters/slideMaster1.xml" Type="http://schemas.openxmlformats.org/officeDocument/2006/relationships/slideMaster" Id="rId4"/><Relationship Target="slides/slide36.xml" Type="http://schemas.openxmlformats.org/officeDocument/2006/relationships/slide" Id="rId41"/><Relationship Target="tableStyles.xml" Type="http://schemas.openxmlformats.org/officeDocument/2006/relationships/tableStyles" Id="rId3"/><Relationship Target="slides/slide37.xml" Type="http://schemas.openxmlformats.org/officeDocument/2006/relationships/slide" Id="rId42"/><Relationship Target="slides/slide38.xml" Type="http://schemas.openxmlformats.org/officeDocument/2006/relationships/slide" Id="rId43"/><Relationship Target="slides/slide39.xml" Type="http://schemas.openxmlformats.org/officeDocument/2006/relationships/slide" Id="rId44"/><Relationship Target="slides/slide40.xml" Type="http://schemas.openxmlformats.org/officeDocument/2006/relationships/slide" Id="rId45"/><Relationship Target="slides/slide41.xml" Type="http://schemas.openxmlformats.org/officeDocument/2006/relationships/slide" Id="rId46"/><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 Target="slides/slide53.xml" Type="http://schemas.openxmlformats.org/officeDocument/2006/relationships/slide" Id="rId58"/><Relationship Target="slides/slide54.xml" Type="http://schemas.openxmlformats.org/officeDocument/2006/relationships/slide" Id="rId59"/><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52.xml" Type="http://schemas.openxmlformats.org/officeDocument/2006/relationships/slide" Id="rId57"/><Relationship Target="slides/slide51.xml" Type="http://schemas.openxmlformats.org/officeDocument/2006/relationships/slide" Id="rId56"/><Relationship Target="slides/slide50.xml" Type="http://schemas.openxmlformats.org/officeDocument/2006/relationships/slide" Id="rId55"/><Relationship Target="slides/slide49.xml" Type="http://schemas.openxmlformats.org/officeDocument/2006/relationships/slide" Id="rId54"/><Relationship Target="slides/slide48.xml" Type="http://schemas.openxmlformats.org/officeDocument/2006/relationships/slide" Id="rId53"/><Relationship Target="slides/slide47.xml" Type="http://schemas.openxmlformats.org/officeDocument/2006/relationships/slide" Id="rId52"/><Relationship Target="slides/slide46.xml" Type="http://schemas.openxmlformats.org/officeDocument/2006/relationships/slide" Id="rId51"/><Relationship Target="slides/slide45.xml" Type="http://schemas.openxmlformats.org/officeDocument/2006/relationships/slide" Id="rId50"/><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slides/slide16.xml" Type="http://schemas.openxmlformats.org/officeDocument/2006/relationships/slide" Id="rId21"/><Relationship Target="slides/slide17.xml" Type="http://schemas.openxmlformats.org/officeDocument/2006/relationships/slide" Id="rId22"/><Relationship Target="slides/slide55.xml" Type="http://schemas.openxmlformats.org/officeDocument/2006/relationships/slide" Id="rId60"/><Relationship Target="slides/slide18.xml" Type="http://schemas.openxmlformats.org/officeDocument/2006/relationships/slide" Id="rId23"/><Relationship Target="slides/slide19.xml" Type="http://schemas.openxmlformats.org/officeDocument/2006/relationships/slide" Id="rId24"/><Relationship Target="slides/slide15.xml" Type="http://schemas.openxmlformats.org/officeDocument/2006/relationships/slide" Id="rId20"/><Relationship Target="slides/slide61.xml" Type="http://schemas.openxmlformats.org/officeDocument/2006/relationships/slide" Id="rId66"/><Relationship Target="slides/slide60.xml" Type="http://schemas.openxmlformats.org/officeDocument/2006/relationships/slide" Id="rId65"/><Relationship Target="slides/slide57.xml" Type="http://schemas.openxmlformats.org/officeDocument/2006/relationships/slide" Id="rId62"/><Relationship Target="slides/slide56.xml" Type="http://schemas.openxmlformats.org/officeDocument/2006/relationships/slide" Id="rId61"/><Relationship Target="slides/slide59.xml" Type="http://schemas.openxmlformats.org/officeDocument/2006/relationships/slide" Id="rId64"/><Relationship Target="slides/slide58.xml" Type="http://schemas.openxmlformats.org/officeDocument/2006/relationships/slide" Id="rId63"/></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 name="Shape 1"/>
        <p:cNvGrpSpPr/>
        <p:nvPr/>
      </p:nvGrpSpPr>
      <p:grpSpPr>
        <a:xfrm>
          <a:off y="0" x="0"/>
          <a:ext cy="0" cx="0"/>
          <a:chOff y="0" x="0"/>
          <a:chExt cy="0" cx="0"/>
        </a:xfrm>
      </p:grpSpPr>
      <p:sp>
        <p:nvSpPr>
          <p:cNvPr id="2" name="Shape 2"/>
          <p:cNvSpPr/>
          <p:nvPr/>
        </p:nvSpPr>
        <p:spPr>
          <a:xfrm>
            <a:off y="0" x="0"/>
            <a:ext cy="9144000" cx="6858000"/>
          </a:xfrm>
          <a:prstGeom prst="roundRect">
            <a:avLst>
              <a:gd fmla="val 5" name="adj"/>
            </a:avLst>
          </a:prstGeom>
          <a:solidFill>
            <a:srgbClr val="FFFFFF"/>
          </a:solidFill>
          <a:ln>
            <a:noFill/>
          </a:ln>
        </p:spPr>
        <p:txBody>
          <a:bodyPr bIns="45700" rIns="91425" lIns="91425" tIns="45700" anchor="ctr" anchorCtr="0">
            <a:noAutofit/>
          </a:bodyPr>
          <a:lstStyle/>
          <a:p/>
        </p:txBody>
      </p:sp>
      <p:sp>
        <p:nvSpPr>
          <p:cNvPr id="3" name="Shape 3"/>
          <p:cNvSpPr/>
          <p:nvPr/>
        </p:nvSpPr>
        <p:spPr>
          <a:xfrm>
            <a:off y="0" x="0"/>
            <a:ext cy="9144000" cx="6858000"/>
          </a:xfrm>
          <a:prstGeom prst="roundRect">
            <a:avLst>
              <a:gd fmla="val 5" name="adj"/>
            </a:avLst>
          </a:prstGeom>
          <a:solidFill>
            <a:srgbClr val="FFFFFF"/>
          </a:solidFill>
          <a:ln>
            <a:noFill/>
          </a:ln>
        </p:spPr>
        <p:txBody>
          <a:bodyPr bIns="45700" rIns="91425" lIns="91425" tIns="45700" anchor="ctr" anchorCtr="0">
            <a:noAutofit/>
          </a:bodyPr>
          <a:lstStyle/>
          <a:p/>
        </p:txBody>
      </p:sp>
      <p:sp>
        <p:nvSpPr>
          <p:cNvPr id="4" name="Shape 4"/>
          <p:cNvSpPr/>
          <p:nvPr/>
        </p:nvSpPr>
        <p:spPr>
          <a:xfrm>
            <a:off y="0" x="0"/>
            <a:ext cy="9144000" cx="6858000"/>
          </a:xfrm>
          <a:prstGeom prst="roundRect">
            <a:avLst>
              <a:gd fmla="val 5" name="adj"/>
            </a:avLst>
          </a:prstGeom>
          <a:solidFill>
            <a:srgbClr val="FFFFFF"/>
          </a:solidFill>
          <a:ln>
            <a:noFill/>
          </a:ln>
        </p:spPr>
        <p:txBody>
          <a:bodyPr bIns="45700" rIns="91425" lIns="91425" tIns="45700" anchor="ctr" anchorCtr="0">
            <a:noAutofit/>
          </a:bodyPr>
          <a:lstStyle/>
          <a:p/>
        </p:txBody>
      </p:sp>
      <p:sp>
        <p:nvSpPr>
          <p:cNvPr id="5" name="Shape 5"/>
          <p:cNvSpPr/>
          <p:nvPr/>
        </p:nvSpPr>
        <p:spPr>
          <a:xfrm>
            <a:off y="0" x="0"/>
            <a:ext cy="9144000" cx="6858000"/>
          </a:xfrm>
          <a:prstGeom prst="roundRect">
            <a:avLst>
              <a:gd fmla="val 5" name="adj"/>
            </a:avLst>
          </a:prstGeom>
          <a:solidFill>
            <a:srgbClr val="FFFFFF"/>
          </a:solidFill>
          <a:ln>
            <a:noFill/>
          </a:ln>
        </p:spPr>
        <p:txBody>
          <a:bodyPr bIns="45700" rIns="91425" lIns="91425" tIns="45700" anchor="ctr" anchorCtr="0">
            <a:noAutofit/>
          </a:bodyPr>
          <a:lstStyle/>
          <a:p/>
        </p:txBody>
      </p:sp>
      <p:sp>
        <p:nvSpPr>
          <p:cNvPr id="6" name="Shape 6"/>
          <p:cNvSpPr/>
          <p:nvPr/>
        </p:nvSpPr>
        <p:spPr>
          <a:xfrm>
            <a:off y="0" x="0"/>
            <a:ext cy="9144000" cx="6858000"/>
          </a:xfrm>
          <a:prstGeom prst="roundRect">
            <a:avLst>
              <a:gd fmla="val 5" name="adj"/>
            </a:avLst>
          </a:prstGeom>
          <a:solidFill>
            <a:srgbClr val="FFFFFF"/>
          </a:solidFill>
          <a:ln>
            <a:noFill/>
          </a:ln>
        </p:spPr>
        <p:txBody>
          <a:bodyPr bIns="45700" rIns="91425" lIns="91425" tIns="45700" anchor="ctr" anchorCtr="0">
            <a:noAutofit/>
          </a:bodyPr>
          <a:lstStyle/>
          <a:p/>
        </p:txBody>
      </p:sp>
      <p:sp>
        <p:nvSpPr>
          <p:cNvPr id="7" name="Shape 7"/>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a:noFill/>
          <a:ln>
            <a:noFill/>
          </a:ln>
        </p:spPr>
      </p:sp>
      <p:sp>
        <p:nvSpPr>
          <p:cNvPr id="8" name="Shape 8"/>
          <p:cNvSpPr txBox="1"/>
          <p:nvPr>
            <p:ph idx="1" type="body"/>
          </p:nvPr>
        </p:nvSpPr>
        <p:spPr>
          <a:xfrm>
            <a:off y="4343400" x="685800"/>
            <a:ext cy="4105275" cx="5476874"/>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 name="Shape 24"/>
        <p:cNvGrpSpPr/>
        <p:nvPr/>
      </p:nvGrpSpPr>
      <p:grpSpPr>
        <a:xfrm>
          <a:off y="0" x="0"/>
          <a:ext cy="0" cx="0"/>
          <a:chOff y="0" x="0"/>
          <a:chExt cy="0" cx="0"/>
        </a:xfrm>
      </p:grpSpPr>
      <p:sp>
        <p:nvSpPr>
          <p:cNvPr id="25" name="Shape 25"/>
          <p:cNvSpPr/>
          <p:nvPr/>
        </p:nvSpPr>
        <p:spPr>
          <a:xfrm>
            <a:off y="695325" x="2143125"/>
            <a:ext cy="3429000" cx="2571749"/>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6" name="Shape 26"/>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27" name="Shape 27"/>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8" name="Shape 28"/>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1" name="Shape 101"/>
        <p:cNvGrpSpPr/>
        <p:nvPr/>
      </p:nvGrpSpPr>
      <p:grpSpPr>
        <a:xfrm>
          <a:off y="0" x="0"/>
          <a:ext cy="0" cx="0"/>
          <a:chOff y="0" x="0"/>
          <a:chExt cy="0" cx="0"/>
        </a:xfrm>
      </p:grpSpPr>
      <p:sp>
        <p:nvSpPr>
          <p:cNvPr id="102" name="Shape 102"/>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03" name="Shape 103"/>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104" name="Shape 104"/>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05" name="Shape 105"/>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10" name="Shape 110"/>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111" name="Shape 111"/>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12" name="Shape 112"/>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6" name="Shape 116"/>
        <p:cNvGrpSpPr/>
        <p:nvPr/>
      </p:nvGrpSpPr>
      <p:grpSpPr>
        <a:xfrm>
          <a:off y="0" x="0"/>
          <a:ext cy="0" cx="0"/>
          <a:chOff y="0" x="0"/>
          <a:chExt cy="0" cx="0"/>
        </a:xfrm>
      </p:grpSpPr>
      <p:sp>
        <p:nvSpPr>
          <p:cNvPr id="117" name="Shape 117"/>
          <p:cNvSpPr/>
          <p:nvPr/>
        </p:nvSpPr>
        <p:spPr>
          <a:xfrm>
            <a:off y="-3343275" x="-4935537"/>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18" name="Shape 118"/>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119" name="Shape 119"/>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20" name="Shape 120"/>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4" name="Shape 124"/>
        <p:cNvGrpSpPr/>
        <p:nvPr/>
      </p:nvGrpSpPr>
      <p:grpSpPr>
        <a:xfrm>
          <a:off y="0" x="0"/>
          <a:ext cy="0" cx="0"/>
          <a:chOff y="0" x="0"/>
          <a:chExt cy="0" cx="0"/>
        </a:xfrm>
      </p:grpSpPr>
      <p:sp>
        <p:nvSpPr>
          <p:cNvPr id="125" name="Shape 125"/>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26" name="Shape 126"/>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127" name="Shape 127"/>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28" name="Shape 128"/>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2" name="Shape 132"/>
        <p:cNvGrpSpPr/>
        <p:nvPr/>
      </p:nvGrpSpPr>
      <p:grpSpPr>
        <a:xfrm>
          <a:off y="0" x="0"/>
          <a:ext cy="0" cx="0"/>
          <a:chOff y="0" x="0"/>
          <a:chExt cy="0" cx="0"/>
        </a:xfrm>
      </p:grpSpPr>
      <p:sp>
        <p:nvSpPr>
          <p:cNvPr id="133" name="Shape 133"/>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34" name="Shape 134"/>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135" name="Shape 135"/>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36" name="Shape 136"/>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1" name="Shape 141"/>
        <p:cNvGrpSpPr/>
        <p:nvPr/>
      </p:nvGrpSpPr>
      <p:grpSpPr>
        <a:xfrm>
          <a:off y="0" x="0"/>
          <a:ext cy="0" cx="0"/>
          <a:chOff y="0" x="0"/>
          <a:chExt cy="0" cx="0"/>
        </a:xfrm>
      </p:grpSpPr>
      <p:sp>
        <p:nvSpPr>
          <p:cNvPr id="142" name="Shape 142"/>
          <p:cNvSpPr/>
          <p:nvPr/>
        </p:nvSpPr>
        <p:spPr>
          <a:xfrm>
            <a:off y="0" x="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43" name="Shape 143"/>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144" name="Shape 144"/>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45" name="Shape 145"/>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8" name="Shape 148"/>
        <p:cNvGrpSpPr/>
        <p:nvPr/>
      </p:nvGrpSpPr>
      <p:grpSpPr>
        <a:xfrm>
          <a:off y="0" x="0"/>
          <a:ext cy="0" cx="0"/>
          <a:chOff y="0" x="0"/>
          <a:chExt cy="0" cx="0"/>
        </a:xfrm>
      </p:grpSpPr>
      <p:sp>
        <p:nvSpPr>
          <p:cNvPr id="149" name="Shape 149"/>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50" name="Shape 150"/>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151" name="Shape 151"/>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52" name="Shape 152"/>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7" name="Shape 157"/>
        <p:cNvGrpSpPr/>
        <p:nvPr/>
      </p:nvGrpSpPr>
      <p:grpSpPr>
        <a:xfrm>
          <a:off y="0" x="0"/>
          <a:ext cy="0" cx="0"/>
          <a:chOff y="0" x="0"/>
          <a:chExt cy="0" cx="0"/>
        </a:xfrm>
      </p:grpSpPr>
      <p:sp>
        <p:nvSpPr>
          <p:cNvPr id="158" name="Shape 158"/>
          <p:cNvSpPr/>
          <p:nvPr/>
        </p:nvSpPr>
        <p:spPr>
          <a:xfrm>
            <a:off y="0" x="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59" name="Shape 159"/>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160" name="Shape 160"/>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61" name="Shape 161"/>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4" name="Shape 164"/>
        <p:cNvGrpSpPr/>
        <p:nvPr/>
      </p:nvGrpSpPr>
      <p:grpSpPr>
        <a:xfrm>
          <a:off y="0" x="0"/>
          <a:ext cy="0" cx="0"/>
          <a:chOff y="0" x="0"/>
          <a:chExt cy="0" cx="0"/>
        </a:xfrm>
      </p:grpSpPr>
      <p:sp>
        <p:nvSpPr>
          <p:cNvPr id="165" name="Shape 165"/>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66" name="Shape 166"/>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167" name="Shape 167"/>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68" name="Shape 168"/>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1" name="Shape 171"/>
        <p:cNvGrpSpPr/>
        <p:nvPr/>
      </p:nvGrpSpPr>
      <p:grpSpPr>
        <a:xfrm>
          <a:off y="0" x="0"/>
          <a:ext cy="0" cx="0"/>
          <a:chOff y="0" x="0"/>
          <a:chExt cy="0" cx="0"/>
        </a:xfrm>
      </p:grpSpPr>
      <p:sp>
        <p:nvSpPr>
          <p:cNvPr id="172" name="Shape 172"/>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73" name="Shape 173"/>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174" name="Shape 174"/>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75" name="Shape 175"/>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 name="Shape 32"/>
        <p:cNvGrpSpPr/>
        <p:nvPr/>
      </p:nvGrpSpPr>
      <p:grpSpPr>
        <a:xfrm>
          <a:off y="0" x="0"/>
          <a:ext cy="0" cx="0"/>
          <a:chOff y="0" x="0"/>
          <a:chExt cy="0" cx="0"/>
        </a:xfrm>
      </p:grpSpPr>
      <p:sp>
        <p:nvSpPr>
          <p:cNvPr id="33" name="Shape 33"/>
          <p:cNvSpPr/>
          <p:nvPr/>
        </p:nvSpPr>
        <p:spPr>
          <a:xfrm>
            <a:off y="695325" x="2143125"/>
            <a:ext cy="3429000" cx="2571749"/>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34" name="Shape 34"/>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35" name="Shape 35"/>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36" name="Shape 36"/>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8" name="Shape 178"/>
        <p:cNvGrpSpPr/>
        <p:nvPr/>
      </p:nvGrpSpPr>
      <p:grpSpPr>
        <a:xfrm>
          <a:off y="0" x="0"/>
          <a:ext cy="0" cx="0"/>
          <a:chOff y="0" x="0"/>
          <a:chExt cy="0" cx="0"/>
        </a:xfrm>
      </p:grpSpPr>
      <p:sp>
        <p:nvSpPr>
          <p:cNvPr id="179" name="Shape 179"/>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80" name="Shape 180"/>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181" name="Shape 181"/>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82" name="Shape 182"/>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6" name="Shape 186"/>
        <p:cNvGrpSpPr/>
        <p:nvPr/>
      </p:nvGrpSpPr>
      <p:grpSpPr>
        <a:xfrm>
          <a:off y="0" x="0"/>
          <a:ext cy="0" cx="0"/>
          <a:chOff y="0" x="0"/>
          <a:chExt cy="0" cx="0"/>
        </a:xfrm>
      </p:grpSpPr>
      <p:sp>
        <p:nvSpPr>
          <p:cNvPr id="187" name="Shape 187"/>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88" name="Shape 188"/>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189" name="Shape 189"/>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90" name="Shape 190"/>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5" name="Shape 195"/>
        <p:cNvGrpSpPr/>
        <p:nvPr/>
      </p:nvGrpSpPr>
      <p:grpSpPr>
        <a:xfrm>
          <a:off y="0" x="0"/>
          <a:ext cy="0" cx="0"/>
          <a:chOff y="0" x="0"/>
          <a:chExt cy="0" cx="0"/>
        </a:xfrm>
      </p:grpSpPr>
      <p:sp>
        <p:nvSpPr>
          <p:cNvPr id="196" name="Shape 196"/>
          <p:cNvSpPr/>
          <p:nvPr/>
        </p:nvSpPr>
        <p:spPr>
          <a:xfrm>
            <a:off y="-3343275" x="-4935537"/>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97" name="Shape 197"/>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198" name="Shape 198"/>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99" name="Shape 199"/>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3" name="Shape 203"/>
        <p:cNvGrpSpPr/>
        <p:nvPr/>
      </p:nvGrpSpPr>
      <p:grpSpPr>
        <a:xfrm>
          <a:off y="0" x="0"/>
          <a:ext cy="0" cx="0"/>
          <a:chOff y="0" x="0"/>
          <a:chExt cy="0" cx="0"/>
        </a:xfrm>
      </p:grpSpPr>
      <p:sp>
        <p:nvSpPr>
          <p:cNvPr id="204" name="Shape 204"/>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05" name="Shape 205"/>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206" name="Shape 206"/>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07" name="Shape 207"/>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1" name="Shape 211"/>
        <p:cNvGrpSpPr/>
        <p:nvPr/>
      </p:nvGrpSpPr>
      <p:grpSpPr>
        <a:xfrm>
          <a:off y="0" x="0"/>
          <a:ext cy="0" cx="0"/>
          <a:chOff y="0" x="0"/>
          <a:chExt cy="0" cx="0"/>
        </a:xfrm>
      </p:grpSpPr>
      <p:sp>
        <p:nvSpPr>
          <p:cNvPr id="212" name="Shape 212"/>
          <p:cNvSpPr/>
          <p:nvPr/>
        </p:nvSpPr>
        <p:spPr>
          <a:xfrm>
            <a:off y="0" x="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13" name="Shape 213"/>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214" name="Shape 214"/>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15" name="Shape 215"/>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9" name="Shape 219"/>
        <p:cNvGrpSpPr/>
        <p:nvPr/>
      </p:nvGrpSpPr>
      <p:grpSpPr>
        <a:xfrm>
          <a:off y="0" x="0"/>
          <a:ext cy="0" cx="0"/>
          <a:chOff y="0" x="0"/>
          <a:chExt cy="0" cx="0"/>
        </a:xfrm>
      </p:grpSpPr>
      <p:sp>
        <p:nvSpPr>
          <p:cNvPr id="220" name="Shape 220"/>
          <p:cNvSpPr/>
          <p:nvPr/>
        </p:nvSpPr>
        <p:spPr>
          <a:xfrm>
            <a:off y="-3343275" x="-4935537"/>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21" name="Shape 221"/>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222" name="Shape 222"/>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23" name="Shape 223"/>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8" name="Shape 228"/>
        <p:cNvGrpSpPr/>
        <p:nvPr/>
      </p:nvGrpSpPr>
      <p:grpSpPr>
        <a:xfrm>
          <a:off y="0" x="0"/>
          <a:ext cy="0" cx="0"/>
          <a:chOff y="0" x="0"/>
          <a:chExt cy="0" cx="0"/>
        </a:xfrm>
      </p:grpSpPr>
      <p:sp>
        <p:nvSpPr>
          <p:cNvPr id="229" name="Shape 229"/>
          <p:cNvSpPr/>
          <p:nvPr/>
        </p:nvSpPr>
        <p:spPr>
          <a:xfrm>
            <a:off y="0" x="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30" name="Shape 230"/>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231" name="Shape 231"/>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32" name="Shape 232"/>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7" name="Shape 237"/>
        <p:cNvGrpSpPr/>
        <p:nvPr/>
      </p:nvGrpSpPr>
      <p:grpSpPr>
        <a:xfrm>
          <a:off y="0" x="0"/>
          <a:ext cy="0" cx="0"/>
          <a:chOff y="0" x="0"/>
          <a:chExt cy="0" cx="0"/>
        </a:xfrm>
      </p:grpSpPr>
      <p:sp>
        <p:nvSpPr>
          <p:cNvPr id="238" name="Shape 238"/>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39" name="Shape 239"/>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240" name="Shape 240"/>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41" name="Shape 241"/>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5" name="Shape 245"/>
        <p:cNvGrpSpPr/>
        <p:nvPr/>
      </p:nvGrpSpPr>
      <p:grpSpPr>
        <a:xfrm>
          <a:off y="0" x="0"/>
          <a:ext cy="0" cx="0"/>
          <a:chOff y="0" x="0"/>
          <a:chExt cy="0" cx="0"/>
        </a:xfrm>
      </p:grpSpPr>
      <p:sp>
        <p:nvSpPr>
          <p:cNvPr id="246" name="Shape 246"/>
          <p:cNvSpPr/>
          <p:nvPr/>
        </p:nvSpPr>
        <p:spPr>
          <a:xfrm>
            <a:off y="-3343275" x="-4935537"/>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47" name="Shape 247"/>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248" name="Shape 248"/>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49" name="Shape 249"/>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3" name="Shape 253"/>
        <p:cNvGrpSpPr/>
        <p:nvPr/>
      </p:nvGrpSpPr>
      <p:grpSpPr>
        <a:xfrm>
          <a:off y="0" x="0"/>
          <a:ext cy="0" cx="0"/>
          <a:chOff y="0" x="0"/>
          <a:chExt cy="0" cx="0"/>
        </a:xfrm>
      </p:grpSpPr>
      <p:sp>
        <p:nvSpPr>
          <p:cNvPr id="254" name="Shape 254"/>
          <p:cNvSpPr/>
          <p:nvPr/>
        </p:nvSpPr>
        <p:spPr>
          <a:xfrm>
            <a:off y="0" x="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55" name="Shape 255"/>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256" name="Shape 256"/>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57" name="Shape 257"/>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 name="Shape 39"/>
        <p:cNvGrpSpPr/>
        <p:nvPr/>
      </p:nvGrpSpPr>
      <p:grpSpPr>
        <a:xfrm>
          <a:off y="0" x="0"/>
          <a:ext cy="0" cx="0"/>
          <a:chOff y="0" x="0"/>
          <a:chExt cy="0" cx="0"/>
        </a:xfrm>
      </p:grpSpPr>
      <p:sp>
        <p:nvSpPr>
          <p:cNvPr id="40" name="Shape 40"/>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41" name="Shape 41"/>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42" name="Shape 42"/>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43" name="Shape 43"/>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1" name="Shape 261"/>
        <p:cNvGrpSpPr/>
        <p:nvPr/>
      </p:nvGrpSpPr>
      <p:grpSpPr>
        <a:xfrm>
          <a:off y="0" x="0"/>
          <a:ext cy="0" cx="0"/>
          <a:chOff y="0" x="0"/>
          <a:chExt cy="0" cx="0"/>
        </a:xfrm>
      </p:grpSpPr>
      <p:sp>
        <p:nvSpPr>
          <p:cNvPr id="262" name="Shape 262"/>
          <p:cNvSpPr/>
          <p:nvPr/>
        </p:nvSpPr>
        <p:spPr>
          <a:xfrm>
            <a:off y="-3343275" x="-4935537"/>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63" name="Shape 263"/>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264" name="Shape 264"/>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65" name="Shape 265"/>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0" name="Shape 270"/>
        <p:cNvGrpSpPr/>
        <p:nvPr/>
      </p:nvGrpSpPr>
      <p:grpSpPr>
        <a:xfrm>
          <a:off y="0" x="0"/>
          <a:ext cy="0" cx="0"/>
          <a:chOff y="0" x="0"/>
          <a:chExt cy="0" cx="0"/>
        </a:xfrm>
      </p:grpSpPr>
      <p:sp>
        <p:nvSpPr>
          <p:cNvPr id="271" name="Shape 271"/>
          <p:cNvSpPr/>
          <p:nvPr/>
        </p:nvSpPr>
        <p:spPr>
          <a:xfrm>
            <a:off y="0" x="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72" name="Shape 272"/>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273" name="Shape 273"/>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74" name="Shape 274"/>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9" name="Shape 279"/>
        <p:cNvGrpSpPr/>
        <p:nvPr/>
      </p:nvGrpSpPr>
      <p:grpSpPr>
        <a:xfrm>
          <a:off y="0" x="0"/>
          <a:ext cy="0" cx="0"/>
          <a:chOff y="0" x="0"/>
          <a:chExt cy="0" cx="0"/>
        </a:xfrm>
      </p:grpSpPr>
      <p:sp>
        <p:nvSpPr>
          <p:cNvPr id="280" name="Shape 280"/>
          <p:cNvSpPr/>
          <p:nvPr/>
        </p:nvSpPr>
        <p:spPr>
          <a:xfrm>
            <a:off y="-3343275" x="-4935537"/>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81" name="Shape 281"/>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282" name="Shape 282"/>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83" name="Shape 283"/>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9" name="Shape 289"/>
        <p:cNvGrpSpPr/>
        <p:nvPr/>
      </p:nvGrpSpPr>
      <p:grpSpPr>
        <a:xfrm>
          <a:off y="0" x="0"/>
          <a:ext cy="0" cx="0"/>
          <a:chOff y="0" x="0"/>
          <a:chExt cy="0" cx="0"/>
        </a:xfrm>
      </p:grpSpPr>
      <p:sp>
        <p:nvSpPr>
          <p:cNvPr id="290" name="Shape 290"/>
          <p:cNvSpPr/>
          <p:nvPr/>
        </p:nvSpPr>
        <p:spPr>
          <a:xfrm>
            <a:off y="0" x="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91" name="Shape 291"/>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292" name="Shape 292"/>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93" name="Shape 293"/>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8" name="Shape 298"/>
        <p:cNvGrpSpPr/>
        <p:nvPr/>
      </p:nvGrpSpPr>
      <p:grpSpPr>
        <a:xfrm>
          <a:off y="0" x="0"/>
          <a:ext cy="0" cx="0"/>
          <a:chOff y="0" x="0"/>
          <a:chExt cy="0" cx="0"/>
        </a:xfrm>
      </p:grpSpPr>
      <p:sp>
        <p:nvSpPr>
          <p:cNvPr id="299" name="Shape 299"/>
          <p:cNvSpPr/>
          <p:nvPr/>
        </p:nvSpPr>
        <p:spPr>
          <a:xfrm>
            <a:off y="-3343275" x="-4935537"/>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300" name="Shape 300"/>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301" name="Shape 301"/>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302" name="Shape 302"/>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6" name="Shape 306"/>
        <p:cNvGrpSpPr/>
        <p:nvPr/>
      </p:nvGrpSpPr>
      <p:grpSpPr>
        <a:xfrm>
          <a:off y="0" x="0"/>
          <a:ext cy="0" cx="0"/>
          <a:chOff y="0" x="0"/>
          <a:chExt cy="0" cx="0"/>
        </a:xfrm>
      </p:grpSpPr>
      <p:sp>
        <p:nvSpPr>
          <p:cNvPr id="307" name="Shape 307"/>
          <p:cNvSpPr/>
          <p:nvPr/>
        </p:nvSpPr>
        <p:spPr>
          <a:xfrm>
            <a:off y="-3343275" x="-4935537"/>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308" name="Shape 308"/>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309" name="Shape 309"/>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310" name="Shape 310"/>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4" name="Shape 314"/>
        <p:cNvGrpSpPr/>
        <p:nvPr/>
      </p:nvGrpSpPr>
      <p:grpSpPr>
        <a:xfrm>
          <a:off y="0" x="0"/>
          <a:ext cy="0" cx="0"/>
          <a:chOff y="0" x="0"/>
          <a:chExt cy="0" cx="0"/>
        </a:xfrm>
      </p:grpSpPr>
      <p:sp>
        <p:nvSpPr>
          <p:cNvPr id="315" name="Shape 315"/>
          <p:cNvSpPr/>
          <p:nvPr/>
        </p:nvSpPr>
        <p:spPr>
          <a:xfrm>
            <a:off y="0" x="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316" name="Shape 316"/>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317" name="Shape 317"/>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318" name="Shape 318"/>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3" name="Shape 323"/>
        <p:cNvGrpSpPr/>
        <p:nvPr/>
      </p:nvGrpSpPr>
      <p:grpSpPr>
        <a:xfrm>
          <a:off y="0" x="0"/>
          <a:ext cy="0" cx="0"/>
          <a:chOff y="0" x="0"/>
          <a:chExt cy="0" cx="0"/>
        </a:xfrm>
      </p:grpSpPr>
      <p:sp>
        <p:nvSpPr>
          <p:cNvPr id="324" name="Shape 324"/>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325" name="Shape 325"/>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326" name="Shape 326"/>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327" name="Shape 327"/>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0" name="Shape 330"/>
        <p:cNvGrpSpPr/>
        <p:nvPr/>
      </p:nvGrpSpPr>
      <p:grpSpPr>
        <a:xfrm>
          <a:off y="0" x="0"/>
          <a:ext cy="0" cx="0"/>
          <a:chOff y="0" x="0"/>
          <a:chExt cy="0" cx="0"/>
        </a:xfrm>
      </p:grpSpPr>
      <p:sp>
        <p:nvSpPr>
          <p:cNvPr id="331" name="Shape 331"/>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332" name="Shape 332"/>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333" name="Shape 333"/>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334" name="Shape 334"/>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8" name="Shape 338"/>
        <p:cNvGrpSpPr/>
        <p:nvPr/>
      </p:nvGrpSpPr>
      <p:grpSpPr>
        <a:xfrm>
          <a:off y="0" x="0"/>
          <a:ext cy="0" cx="0"/>
          <a:chOff y="0" x="0"/>
          <a:chExt cy="0" cx="0"/>
        </a:xfrm>
      </p:grpSpPr>
      <p:sp>
        <p:nvSpPr>
          <p:cNvPr id="339" name="Shape 339"/>
          <p:cNvSpPr/>
          <p:nvPr/>
        </p:nvSpPr>
        <p:spPr>
          <a:xfrm>
            <a:off y="0" x="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340" name="Shape 340"/>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341" name="Shape 341"/>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342" name="Shape 342"/>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 name="Shape 53"/>
        <p:cNvGrpSpPr/>
        <p:nvPr/>
      </p:nvGrpSpPr>
      <p:grpSpPr>
        <a:xfrm>
          <a:off y="0" x="0"/>
          <a:ext cy="0" cx="0"/>
          <a:chOff y="0" x="0"/>
          <a:chExt cy="0" cx="0"/>
        </a:xfrm>
      </p:grpSpPr>
      <p:sp>
        <p:nvSpPr>
          <p:cNvPr id="54" name="Shape 54"/>
          <p:cNvSpPr/>
          <p:nvPr/>
        </p:nvSpPr>
        <p:spPr>
          <a:xfrm>
            <a:off y="695325" x="2143125"/>
            <a:ext cy="3429000" cx="2571749"/>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55" name="Shape 55"/>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56" name="Shape 56"/>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57" name="Shape 57"/>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5" name="Shape 345"/>
        <p:cNvGrpSpPr/>
        <p:nvPr/>
      </p:nvGrpSpPr>
      <p:grpSpPr>
        <a:xfrm>
          <a:off y="0" x="0"/>
          <a:ext cy="0" cx="0"/>
          <a:chOff y="0" x="0"/>
          <a:chExt cy="0" cx="0"/>
        </a:xfrm>
      </p:grpSpPr>
      <p:sp>
        <p:nvSpPr>
          <p:cNvPr id="346" name="Shape 346"/>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347" name="Shape 347"/>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348" name="Shape 348"/>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349" name="Shape 349"/>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2" name="Shape 352"/>
        <p:cNvGrpSpPr/>
        <p:nvPr/>
      </p:nvGrpSpPr>
      <p:grpSpPr>
        <a:xfrm>
          <a:off y="0" x="0"/>
          <a:ext cy="0" cx="0"/>
          <a:chOff y="0" x="0"/>
          <a:chExt cy="0" cx="0"/>
        </a:xfrm>
      </p:grpSpPr>
      <p:sp>
        <p:nvSpPr>
          <p:cNvPr id="353" name="Shape 353"/>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354" name="Shape 354"/>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355" name="Shape 355"/>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356" name="Shape 356"/>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9" name="Shape 359"/>
        <p:cNvGrpSpPr/>
        <p:nvPr/>
      </p:nvGrpSpPr>
      <p:grpSpPr>
        <a:xfrm>
          <a:off y="0" x="0"/>
          <a:ext cy="0" cx="0"/>
          <a:chOff y="0" x="0"/>
          <a:chExt cy="0" cx="0"/>
        </a:xfrm>
      </p:grpSpPr>
      <p:sp>
        <p:nvSpPr>
          <p:cNvPr id="360" name="Shape 360"/>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361" name="Shape 361"/>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362" name="Shape 362"/>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363" name="Shape 363"/>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7" name="Shape 367"/>
        <p:cNvGrpSpPr/>
        <p:nvPr/>
      </p:nvGrpSpPr>
      <p:grpSpPr>
        <a:xfrm>
          <a:off y="0" x="0"/>
          <a:ext cy="0" cx="0"/>
          <a:chOff y="0" x="0"/>
          <a:chExt cy="0" cx="0"/>
        </a:xfrm>
      </p:grpSpPr>
      <p:sp>
        <p:nvSpPr>
          <p:cNvPr id="368" name="Shape 368"/>
          <p:cNvSpPr/>
          <p:nvPr/>
        </p:nvSpPr>
        <p:spPr>
          <a:xfrm>
            <a:off y="-3343275" x="-4935537"/>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369" name="Shape 369"/>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370" name="Shape 370"/>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371" name="Shape 371"/>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5" name="Shape 375"/>
        <p:cNvGrpSpPr/>
        <p:nvPr/>
      </p:nvGrpSpPr>
      <p:grpSpPr>
        <a:xfrm>
          <a:off y="0" x="0"/>
          <a:ext cy="0" cx="0"/>
          <a:chOff y="0" x="0"/>
          <a:chExt cy="0" cx="0"/>
        </a:xfrm>
      </p:grpSpPr>
      <p:sp>
        <p:nvSpPr>
          <p:cNvPr id="376" name="Shape 376"/>
          <p:cNvSpPr/>
          <p:nvPr/>
        </p:nvSpPr>
        <p:spPr>
          <a:xfrm>
            <a:off y="0" x="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377" name="Shape 377"/>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378" name="Shape 378"/>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379" name="Shape 379"/>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3" name="Shape 383"/>
        <p:cNvGrpSpPr/>
        <p:nvPr/>
      </p:nvGrpSpPr>
      <p:grpSpPr>
        <a:xfrm>
          <a:off y="0" x="0"/>
          <a:ext cy="0" cx="0"/>
          <a:chOff y="0" x="0"/>
          <a:chExt cy="0" cx="0"/>
        </a:xfrm>
      </p:grpSpPr>
      <p:sp>
        <p:nvSpPr>
          <p:cNvPr id="384" name="Shape 384"/>
          <p:cNvSpPr/>
          <p:nvPr/>
        </p:nvSpPr>
        <p:spPr>
          <a:xfrm>
            <a:off y="-3343275" x="-4935537"/>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385" name="Shape 385"/>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386" name="Shape 386"/>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387" name="Shape 387"/>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1" name="Shape 391"/>
        <p:cNvGrpSpPr/>
        <p:nvPr/>
      </p:nvGrpSpPr>
      <p:grpSpPr>
        <a:xfrm>
          <a:off y="0" x="0"/>
          <a:ext cy="0" cx="0"/>
          <a:chOff y="0" x="0"/>
          <a:chExt cy="0" cx="0"/>
        </a:xfrm>
      </p:grpSpPr>
      <p:sp>
        <p:nvSpPr>
          <p:cNvPr id="392" name="Shape 392"/>
          <p:cNvSpPr/>
          <p:nvPr/>
        </p:nvSpPr>
        <p:spPr>
          <a:xfrm>
            <a:off y="-3343275" x="-4935537"/>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393" name="Shape 393"/>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394" name="Shape 394"/>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395" name="Shape 395"/>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9" name="Shape 399"/>
        <p:cNvGrpSpPr/>
        <p:nvPr/>
      </p:nvGrpSpPr>
      <p:grpSpPr>
        <a:xfrm>
          <a:off y="0" x="0"/>
          <a:ext cy="0" cx="0"/>
          <a:chOff y="0" x="0"/>
          <a:chExt cy="0" cx="0"/>
        </a:xfrm>
      </p:grpSpPr>
      <p:sp>
        <p:nvSpPr>
          <p:cNvPr id="400" name="Shape 400"/>
          <p:cNvSpPr/>
          <p:nvPr/>
        </p:nvSpPr>
        <p:spPr>
          <a:xfrm>
            <a:off y="0" x="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401" name="Shape 401"/>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402" name="Shape 402"/>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403" name="Shape 403"/>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8" name="Shape 408"/>
        <p:cNvGrpSpPr/>
        <p:nvPr/>
      </p:nvGrpSpPr>
      <p:grpSpPr>
        <a:xfrm>
          <a:off y="0" x="0"/>
          <a:ext cy="0" cx="0"/>
          <a:chOff y="0" x="0"/>
          <a:chExt cy="0" cx="0"/>
        </a:xfrm>
      </p:grpSpPr>
      <p:sp>
        <p:nvSpPr>
          <p:cNvPr id="409" name="Shape 409"/>
          <p:cNvSpPr/>
          <p:nvPr/>
        </p:nvSpPr>
        <p:spPr>
          <a:xfrm>
            <a:off y="-3343275" x="-4935537"/>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410" name="Shape 410"/>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411" name="Shape 411"/>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412" name="Shape 412"/>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7" name="Shape 417"/>
        <p:cNvGrpSpPr/>
        <p:nvPr/>
      </p:nvGrpSpPr>
      <p:grpSpPr>
        <a:xfrm>
          <a:off y="0" x="0"/>
          <a:ext cy="0" cx="0"/>
          <a:chOff y="0" x="0"/>
          <a:chExt cy="0" cx="0"/>
        </a:xfrm>
      </p:grpSpPr>
      <p:sp>
        <p:nvSpPr>
          <p:cNvPr id="418" name="Shape 418"/>
          <p:cNvSpPr/>
          <p:nvPr/>
        </p:nvSpPr>
        <p:spPr>
          <a:xfrm>
            <a:off y="-3343275" x="-4935537"/>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419" name="Shape 419"/>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420" name="Shape 420"/>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421" name="Shape 421"/>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1" name="Shape 61"/>
        <p:cNvGrpSpPr/>
        <p:nvPr/>
      </p:nvGrpSpPr>
      <p:grpSpPr>
        <a:xfrm>
          <a:off y="0" x="0"/>
          <a:ext cy="0" cx="0"/>
          <a:chOff y="0" x="0"/>
          <a:chExt cy="0" cx="0"/>
        </a:xfrm>
      </p:grpSpPr>
      <p:sp>
        <p:nvSpPr>
          <p:cNvPr id="62" name="Shape 62"/>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63" name="Shape 63"/>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64" name="Shape 64"/>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65" name="Shape 65"/>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5" name="Shape 425"/>
        <p:cNvGrpSpPr/>
        <p:nvPr/>
      </p:nvGrpSpPr>
      <p:grpSpPr>
        <a:xfrm>
          <a:off y="0" x="0"/>
          <a:ext cy="0" cx="0"/>
          <a:chOff y="0" x="0"/>
          <a:chExt cy="0" cx="0"/>
        </a:xfrm>
      </p:grpSpPr>
      <p:sp>
        <p:nvSpPr>
          <p:cNvPr id="426" name="Shape 426"/>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427" name="Shape 427"/>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428" name="Shape 428"/>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429" name="Shape 429"/>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3" name="Shape 433"/>
        <p:cNvGrpSpPr/>
        <p:nvPr/>
      </p:nvGrpSpPr>
      <p:grpSpPr>
        <a:xfrm>
          <a:off y="0" x="0"/>
          <a:ext cy="0" cx="0"/>
          <a:chOff y="0" x="0"/>
          <a:chExt cy="0" cx="0"/>
        </a:xfrm>
      </p:grpSpPr>
      <p:sp>
        <p:nvSpPr>
          <p:cNvPr id="434" name="Shape 434"/>
          <p:cNvSpPr/>
          <p:nvPr/>
        </p:nvSpPr>
        <p:spPr>
          <a:xfrm>
            <a:off y="0" x="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435" name="Shape 435"/>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436" name="Shape 436"/>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437" name="Shape 437"/>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1" name="Shape 441"/>
        <p:cNvGrpSpPr/>
        <p:nvPr/>
      </p:nvGrpSpPr>
      <p:grpSpPr>
        <a:xfrm>
          <a:off y="0" x="0"/>
          <a:ext cy="0" cx="0"/>
          <a:chOff y="0" x="0"/>
          <a:chExt cy="0" cx="0"/>
        </a:xfrm>
      </p:grpSpPr>
      <p:sp>
        <p:nvSpPr>
          <p:cNvPr id="442" name="Shape 442"/>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443" name="Shape 443"/>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444" name="Shape 444"/>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445" name="Shape 445"/>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9" name="Shape 449"/>
        <p:cNvGrpSpPr/>
        <p:nvPr/>
      </p:nvGrpSpPr>
      <p:grpSpPr>
        <a:xfrm>
          <a:off y="0" x="0"/>
          <a:ext cy="0" cx="0"/>
          <a:chOff y="0" x="0"/>
          <a:chExt cy="0" cx="0"/>
        </a:xfrm>
      </p:grpSpPr>
      <p:sp>
        <p:nvSpPr>
          <p:cNvPr id="450" name="Shape 450"/>
          <p:cNvSpPr/>
          <p:nvPr/>
        </p:nvSpPr>
        <p:spPr>
          <a:xfrm>
            <a:off y="-3343275" x="-4935537"/>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451" name="Shape 451"/>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452" name="Shape 452"/>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453" name="Shape 453"/>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7" name="Shape 457"/>
        <p:cNvGrpSpPr/>
        <p:nvPr/>
      </p:nvGrpSpPr>
      <p:grpSpPr>
        <a:xfrm>
          <a:off y="0" x="0"/>
          <a:ext cy="0" cx="0"/>
          <a:chOff y="0" x="0"/>
          <a:chExt cy="0" cx="0"/>
        </a:xfrm>
      </p:grpSpPr>
      <p:sp>
        <p:nvSpPr>
          <p:cNvPr id="458" name="Shape 458"/>
          <p:cNvSpPr/>
          <p:nvPr/>
        </p:nvSpPr>
        <p:spPr>
          <a:xfrm>
            <a:off y="0" x="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459" name="Shape 459"/>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460" name="Shape 460"/>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461" name="Shape 461"/>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5" name="Shape 465"/>
        <p:cNvGrpSpPr/>
        <p:nvPr/>
      </p:nvGrpSpPr>
      <p:grpSpPr>
        <a:xfrm>
          <a:off y="0" x="0"/>
          <a:ext cy="0" cx="0"/>
          <a:chOff y="0" x="0"/>
          <a:chExt cy="0" cx="0"/>
        </a:xfrm>
      </p:grpSpPr>
      <p:sp>
        <p:nvSpPr>
          <p:cNvPr id="466" name="Shape 466"/>
          <p:cNvSpPr/>
          <p:nvPr/>
        </p:nvSpPr>
        <p:spPr>
          <a:xfrm>
            <a:off y="0" x="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467" name="Shape 467"/>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468" name="Shape 468"/>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469" name="Shape 469"/>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4" name="Shape 474"/>
        <p:cNvGrpSpPr/>
        <p:nvPr/>
      </p:nvGrpSpPr>
      <p:grpSpPr>
        <a:xfrm>
          <a:off y="0" x="0"/>
          <a:ext cy="0" cx="0"/>
          <a:chOff y="0" x="0"/>
          <a:chExt cy="0" cx="0"/>
        </a:xfrm>
      </p:grpSpPr>
      <p:sp>
        <p:nvSpPr>
          <p:cNvPr id="475" name="Shape 475"/>
          <p:cNvSpPr/>
          <p:nvPr/>
        </p:nvSpPr>
        <p:spPr>
          <a:xfrm>
            <a:off y="0" x="1586"/>
            <a:ext cy="1587" cx="158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476" name="Shape 476"/>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477" name="Shape 477"/>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478" name="Shape 478"/>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2" name="Shape 482"/>
        <p:cNvGrpSpPr/>
        <p:nvPr/>
      </p:nvGrpSpPr>
      <p:grpSpPr>
        <a:xfrm>
          <a:off y="0" x="0"/>
          <a:ext cy="0" cx="0"/>
          <a:chOff y="0" x="0"/>
          <a:chExt cy="0" cx="0"/>
        </a:xfrm>
      </p:grpSpPr>
      <p:sp>
        <p:nvSpPr>
          <p:cNvPr id="483" name="Shape 483"/>
          <p:cNvSpPr/>
          <p:nvPr/>
        </p:nvSpPr>
        <p:spPr>
          <a:xfrm>
            <a:off y="0" x="1586"/>
            <a:ext cy="1587" cx="158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484" name="Shape 484"/>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485" name="Shape 485"/>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486" name="Shape 486"/>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1" name="Shape 491"/>
        <p:cNvGrpSpPr/>
        <p:nvPr/>
      </p:nvGrpSpPr>
      <p:grpSpPr>
        <a:xfrm>
          <a:off y="0" x="0"/>
          <a:ext cy="0" cx="0"/>
          <a:chOff y="0" x="0"/>
          <a:chExt cy="0" cx="0"/>
        </a:xfrm>
      </p:grpSpPr>
      <p:sp>
        <p:nvSpPr>
          <p:cNvPr id="492" name="Shape 492"/>
          <p:cNvSpPr/>
          <p:nvPr/>
        </p:nvSpPr>
        <p:spPr>
          <a:xfrm>
            <a:off y="695325" x="2143125"/>
            <a:ext cy="3429000" cx="2571749"/>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493" name="Shape 493"/>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494" name="Shape 494"/>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495" name="Shape 495"/>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1" name="Shape 501"/>
        <p:cNvGrpSpPr/>
        <p:nvPr/>
      </p:nvGrpSpPr>
      <p:grpSpPr>
        <a:xfrm>
          <a:off y="0" x="0"/>
          <a:ext cy="0" cx="0"/>
          <a:chOff y="0" x="0"/>
          <a:chExt cy="0" cx="0"/>
        </a:xfrm>
      </p:grpSpPr>
      <p:sp>
        <p:nvSpPr>
          <p:cNvPr id="502" name="Shape 502"/>
          <p:cNvSpPr/>
          <p:nvPr/>
        </p:nvSpPr>
        <p:spPr>
          <a:xfrm>
            <a:off y="695325" x="2143125"/>
            <a:ext cy="3429000" cx="2571749"/>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503" name="Shape 503"/>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504" name="Shape 504"/>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505" name="Shape 505"/>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9" name="Shape 69"/>
        <p:cNvGrpSpPr/>
        <p:nvPr/>
      </p:nvGrpSpPr>
      <p:grpSpPr>
        <a:xfrm>
          <a:off y="0" x="0"/>
          <a:ext cy="0" cx="0"/>
          <a:chOff y="0" x="0"/>
          <a:chExt cy="0" cx="0"/>
        </a:xfrm>
      </p:grpSpPr>
      <p:sp>
        <p:nvSpPr>
          <p:cNvPr id="70" name="Shape 70"/>
          <p:cNvSpPr/>
          <p:nvPr/>
        </p:nvSpPr>
        <p:spPr>
          <a:xfrm>
            <a:off y="4761" x="4761"/>
            <a:ext cy="1587" cx="158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71" name="Shape 71"/>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72" name="Shape 72"/>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73" name="Shape 73"/>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9" name="Shape 509"/>
        <p:cNvGrpSpPr/>
        <p:nvPr/>
      </p:nvGrpSpPr>
      <p:grpSpPr>
        <a:xfrm>
          <a:off y="0" x="0"/>
          <a:ext cy="0" cx="0"/>
          <a:chOff y="0" x="0"/>
          <a:chExt cy="0" cx="0"/>
        </a:xfrm>
      </p:grpSpPr>
      <p:sp>
        <p:nvSpPr>
          <p:cNvPr id="510" name="Shape 510"/>
          <p:cNvSpPr/>
          <p:nvPr/>
        </p:nvSpPr>
        <p:spPr>
          <a:xfrm>
            <a:off y="695325" x="2143125"/>
            <a:ext cy="3429000" cx="2571749"/>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511" name="Shape 511"/>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512" name="Shape 512"/>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513" name="Shape 513"/>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5" name="Shape 515"/>
        <p:cNvGrpSpPr/>
        <p:nvPr/>
      </p:nvGrpSpPr>
      <p:grpSpPr>
        <a:xfrm>
          <a:off y="0" x="0"/>
          <a:ext cy="0" cx="0"/>
          <a:chOff y="0" x="0"/>
          <a:chExt cy="0" cx="0"/>
        </a:xfrm>
      </p:grpSpPr>
      <p:sp>
        <p:nvSpPr>
          <p:cNvPr id="516" name="Shape 516"/>
          <p:cNvSpPr/>
          <p:nvPr/>
        </p:nvSpPr>
        <p:spPr>
          <a:xfrm>
            <a:off y="695325" x="2143125"/>
            <a:ext cy="3429000" cx="2571749"/>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517" name="Shape 517"/>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518" name="Shape 518"/>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519" name="Shape 519"/>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 name="Shape 77"/>
        <p:cNvGrpSpPr/>
        <p:nvPr/>
      </p:nvGrpSpPr>
      <p:grpSpPr>
        <a:xfrm>
          <a:off y="0" x="0"/>
          <a:ext cy="0" cx="0"/>
          <a:chOff y="0" x="0"/>
          <a:chExt cy="0" cx="0"/>
        </a:xfrm>
      </p:grpSpPr>
      <p:sp>
        <p:nvSpPr>
          <p:cNvPr id="78" name="Shape 78"/>
          <p:cNvSpPr/>
          <p:nvPr/>
        </p:nvSpPr>
        <p:spPr>
          <a:xfrm>
            <a:off y="-11796711" x="-1179830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79" name="Shape 79"/>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80" name="Shape 80"/>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81" name="Shape 81"/>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6" name="Shape 86"/>
        <p:cNvGrpSpPr/>
        <p:nvPr/>
      </p:nvGrpSpPr>
      <p:grpSpPr>
        <a:xfrm>
          <a:off y="0" x="0"/>
          <a:ext cy="0" cx="0"/>
          <a:chOff y="0" x="0"/>
          <a:chExt cy="0" cx="0"/>
        </a:xfrm>
      </p:grpSpPr>
      <p:sp>
        <p:nvSpPr>
          <p:cNvPr id="87" name="Shape 87"/>
          <p:cNvSpPr/>
          <p:nvPr/>
        </p:nvSpPr>
        <p:spPr>
          <a:xfrm>
            <a:off y="0" x="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88" name="Shape 88"/>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89" name="Shape 89"/>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90" name="Shape 90"/>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4" name="Shape 94"/>
        <p:cNvGrpSpPr/>
        <p:nvPr/>
      </p:nvGrpSpPr>
      <p:grpSpPr>
        <a:xfrm>
          <a:off y="0" x="0"/>
          <a:ext cy="0" cx="0"/>
          <a:chOff y="0" x="0"/>
          <a:chExt cy="0" cx="0"/>
        </a:xfrm>
      </p:grpSpPr>
      <p:sp>
        <p:nvSpPr>
          <p:cNvPr id="95" name="Shape 95"/>
          <p:cNvSpPr/>
          <p:nvPr/>
        </p:nvSpPr>
        <p:spPr>
          <a:xfrm>
            <a:off y="0" x="0"/>
            <a:ext cy="12487275" cx="11793537"/>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96" name="Shape 96"/>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97" name="Shape 97"/>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98" name="Shape 98"/>
          <p:cNvSpPr/>
          <p:nvPr>
            <p:ph idx="2" type="sldImg"/>
          </p:nvPr>
        </p:nvSpPr>
        <p:spPr>
          <a:xfrm>
            <a:off y="-11796711" x="-11798300"/>
            <a:ext cy="12484099" cx="11790362"/>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bg>
      <p:bgPr>
        <a:solidFill>
          <a:srgbClr val="000000"/>
        </a:solidFill>
      </p:bgPr>
    </p:bg>
    <p:spTree>
      <p:nvGrpSpPr>
        <p:cNvPr id="15" name="Shape 15"/>
        <p:cNvGrpSpPr/>
        <p:nvPr/>
      </p:nvGrpSpPr>
      <p:grpSpPr>
        <a:xfrm>
          <a:off y="0" x="0"/>
          <a:ext cy="0" cx="0"/>
          <a:chOff y="0" x="0"/>
          <a:chExt cy="0" cx="0"/>
        </a:xfrm>
      </p:grpSpPr>
      <p:sp>
        <p:nvSpPr>
          <p:cNvPr id="16" name="Shape 16"/>
          <p:cNvSpPr txBox="1"/>
          <p:nvPr>
            <p:ph type="title"/>
          </p:nvPr>
        </p:nvSpPr>
        <p:spPr>
          <a:xfrm>
            <a:off y="128586" x="457200"/>
            <a:ext cy="1433511" cx="8220075"/>
          </a:xfrm>
          <a:prstGeom prst="rect">
            <a:avLst/>
          </a:prstGeom>
          <a:noFill/>
          <a:ln>
            <a:noFill/>
          </a:ln>
        </p:spPr>
        <p:txBody>
          <a:bodyPr bIns="91425" rIns="91425" lIns="91425" tIns="91425" anchor="ctr" anchorCtr="0"/>
          <a:lstStyle>
            <a:lvl1pPr algn="ctr" rtl="0">
              <a:lnSpc>
                <a:spcPct val="100000"/>
              </a:lnSpc>
              <a:spcBef>
                <a:spcPts val="0"/>
              </a:spcBef>
              <a:spcAft>
                <a:spcPts val="0"/>
              </a:spcAft>
              <a:defRPr sz="4400">
                <a:solidFill>
                  <a:srgbClr val="000000"/>
                </a:solidFill>
                <a:latin typeface="Arial"/>
                <a:ea typeface="Arial"/>
                <a:cs typeface="Arial"/>
                <a:sym typeface="Arial"/>
              </a:defRPr>
            </a:lvl1pPr>
            <a:lvl2pPr algn="ctr" rtl="0" indent="-285750" marL="742950">
              <a:lnSpc>
                <a:spcPct val="100000"/>
              </a:lnSpc>
              <a:spcBef>
                <a:spcPts val="0"/>
              </a:spcBef>
              <a:spcAft>
                <a:spcPts val="0"/>
              </a:spcAft>
              <a:defRPr baseline="0" sz="4400">
                <a:solidFill>
                  <a:srgbClr val="000000"/>
                </a:solidFill>
                <a:latin typeface="Arial"/>
                <a:ea typeface="Arial"/>
                <a:cs typeface="Arial"/>
                <a:sym typeface="Arial"/>
              </a:defRPr>
            </a:lvl2pPr>
            <a:lvl3pPr algn="ctr" rtl="0" indent="-228600" marL="1143000">
              <a:lnSpc>
                <a:spcPct val="100000"/>
              </a:lnSpc>
              <a:spcBef>
                <a:spcPts val="0"/>
              </a:spcBef>
              <a:spcAft>
                <a:spcPts val="0"/>
              </a:spcAft>
              <a:defRPr baseline="0" sz="4400">
                <a:solidFill>
                  <a:srgbClr val="000000"/>
                </a:solidFill>
                <a:latin typeface="Arial"/>
                <a:ea typeface="Arial"/>
                <a:cs typeface="Arial"/>
                <a:sym typeface="Arial"/>
              </a:defRPr>
            </a:lvl3pPr>
            <a:lvl4pPr algn="ctr" rtl="0" indent="-228600" marL="1600200">
              <a:lnSpc>
                <a:spcPct val="100000"/>
              </a:lnSpc>
              <a:spcBef>
                <a:spcPts val="0"/>
              </a:spcBef>
              <a:spcAft>
                <a:spcPts val="0"/>
              </a:spcAft>
              <a:defRPr baseline="0" sz="4400">
                <a:solidFill>
                  <a:srgbClr val="000000"/>
                </a:solidFill>
                <a:latin typeface="Arial"/>
                <a:ea typeface="Arial"/>
                <a:cs typeface="Arial"/>
                <a:sym typeface="Arial"/>
              </a:defRPr>
            </a:lvl4pPr>
            <a:lvl5pPr algn="ctr" rtl="0" indent="-228600" marL="2057400">
              <a:lnSpc>
                <a:spcPct val="100000"/>
              </a:lnSpc>
              <a:spcBef>
                <a:spcPts val="0"/>
              </a:spcBef>
              <a:spcAft>
                <a:spcPts val="0"/>
              </a:spcAft>
              <a:defRPr baseline="0" sz="4400">
                <a:solidFill>
                  <a:srgbClr val="000000"/>
                </a:solidFill>
                <a:latin typeface="Arial"/>
                <a:ea typeface="Arial"/>
                <a:cs typeface="Arial"/>
                <a:sym typeface="Arial"/>
              </a:defRPr>
            </a:lvl5pPr>
            <a:lvl6pPr algn="ctr" rtl="0" indent="-228600" marL="2514600">
              <a:lnSpc>
                <a:spcPct val="100000"/>
              </a:lnSpc>
              <a:spcBef>
                <a:spcPts val="0"/>
              </a:spcBef>
              <a:spcAft>
                <a:spcPts val="0"/>
              </a:spcAft>
              <a:defRPr sz="4400">
                <a:solidFill>
                  <a:srgbClr val="000000"/>
                </a:solidFill>
                <a:latin typeface="Arial"/>
                <a:ea typeface="Arial"/>
                <a:cs typeface="Arial"/>
                <a:sym typeface="Arial"/>
              </a:defRPr>
            </a:lvl6pPr>
            <a:lvl7pPr algn="ctr" rtl="0" indent="-228600" marL="2971800">
              <a:lnSpc>
                <a:spcPct val="100000"/>
              </a:lnSpc>
              <a:spcBef>
                <a:spcPts val="0"/>
              </a:spcBef>
              <a:spcAft>
                <a:spcPts val="0"/>
              </a:spcAft>
              <a:defRPr sz="4400">
                <a:solidFill>
                  <a:srgbClr val="000000"/>
                </a:solidFill>
                <a:latin typeface="Arial"/>
                <a:ea typeface="Arial"/>
                <a:cs typeface="Arial"/>
                <a:sym typeface="Arial"/>
              </a:defRPr>
            </a:lvl7pPr>
            <a:lvl8pPr algn="ctr" rtl="0" indent="-228600" marL="3429000">
              <a:lnSpc>
                <a:spcPct val="100000"/>
              </a:lnSpc>
              <a:spcBef>
                <a:spcPts val="0"/>
              </a:spcBef>
              <a:spcAft>
                <a:spcPts val="0"/>
              </a:spcAft>
              <a:defRPr sz="4400">
                <a:solidFill>
                  <a:srgbClr val="000000"/>
                </a:solidFill>
                <a:latin typeface="Arial"/>
                <a:ea typeface="Arial"/>
                <a:cs typeface="Arial"/>
                <a:sym typeface="Arial"/>
              </a:defRPr>
            </a:lvl8pPr>
            <a:lvl9pPr algn="ctr" rtl="0" indent="-228600" marL="3886200">
              <a:lnSpc>
                <a:spcPct val="100000"/>
              </a:lnSpc>
              <a:spcBef>
                <a:spcPts val="0"/>
              </a:spcBef>
              <a:spcAft>
                <a:spcPts val="0"/>
              </a:spcAft>
              <a:defRPr sz="4400">
                <a:solidFill>
                  <a:srgbClr val="000000"/>
                </a:solidFill>
                <a:latin typeface="Arial"/>
                <a:ea typeface="Arial"/>
                <a:cs typeface="Arial"/>
                <a:sym typeface="Arial"/>
              </a:defRPr>
            </a:lvl9pPr>
          </a:lstStyle>
          <a:p/>
        </p:txBody>
      </p:sp>
      <p:sp>
        <p:nvSpPr>
          <p:cNvPr id="17" name="Shape 17"/>
          <p:cNvSpPr txBox="1"/>
          <p:nvPr>
            <p:ph idx="1" type="body"/>
          </p:nvPr>
        </p:nvSpPr>
        <p:spPr>
          <a:xfrm>
            <a:off y="1600200" x="457200"/>
            <a:ext cy="4516436" cx="8220075"/>
          </a:xfrm>
          <a:prstGeom prst="rect">
            <a:avLst/>
          </a:prstGeom>
          <a:noFill/>
          <a:ln>
            <a:noFill/>
          </a:ln>
        </p:spPr>
        <p:txBody>
          <a:bodyPr bIns="91425" rIns="91425" lIns="91425" tIns="91425" anchor="t" anchorCtr="0"/>
          <a:lstStyle>
            <a:lvl1pPr algn="l" rtl="0">
              <a:lnSpc>
                <a:spcPct val="100000"/>
              </a:lnSpc>
              <a:spcBef>
                <a:spcPts val="800"/>
              </a:spcBef>
              <a:spcAft>
                <a:spcPts val="0"/>
              </a:spcAft>
              <a:defRPr sz="3200">
                <a:solidFill>
                  <a:srgbClr val="000000"/>
                </a:solidFill>
                <a:latin typeface="Arial"/>
                <a:ea typeface="Arial"/>
                <a:cs typeface="Arial"/>
                <a:sym typeface="Arial"/>
              </a:defRPr>
            </a:lvl1pPr>
            <a:lvl2pPr algn="l" rtl="0" indent="-285750" marL="742950">
              <a:lnSpc>
                <a:spcPct val="100000"/>
              </a:lnSpc>
              <a:spcBef>
                <a:spcPts val="700"/>
              </a:spcBef>
              <a:spcAft>
                <a:spcPts val="0"/>
              </a:spcAft>
              <a:defRPr baseline="0" sz="2800">
                <a:solidFill>
                  <a:srgbClr val="000000"/>
                </a:solidFill>
                <a:latin typeface="Arial"/>
                <a:ea typeface="Arial"/>
                <a:cs typeface="Arial"/>
                <a:sym typeface="Arial"/>
              </a:defRPr>
            </a:lvl2pPr>
            <a:lvl3pPr algn="l" rtl="0" indent="-228600" marL="1143000">
              <a:lnSpc>
                <a:spcPct val="100000"/>
              </a:lnSpc>
              <a:spcBef>
                <a:spcPts val="600"/>
              </a:spcBef>
              <a:spcAft>
                <a:spcPts val="0"/>
              </a:spcAft>
              <a:defRPr baseline="0" sz="2400">
                <a:solidFill>
                  <a:srgbClr val="000000"/>
                </a:solidFill>
                <a:latin typeface="Arial"/>
                <a:ea typeface="Arial"/>
                <a:cs typeface="Arial"/>
                <a:sym typeface="Arial"/>
              </a:defRPr>
            </a:lvl3pPr>
            <a:lvl4pPr algn="l" rtl="0" indent="-228600" marL="1600200">
              <a:lnSpc>
                <a:spcPct val="100000"/>
              </a:lnSpc>
              <a:spcBef>
                <a:spcPts val="500"/>
              </a:spcBef>
              <a:spcAft>
                <a:spcPts val="0"/>
              </a:spcAft>
              <a:defRPr baseline="0" sz="2000">
                <a:solidFill>
                  <a:srgbClr val="000000"/>
                </a:solidFill>
                <a:latin typeface="Arial"/>
                <a:ea typeface="Arial"/>
                <a:cs typeface="Arial"/>
                <a:sym typeface="Arial"/>
              </a:defRPr>
            </a:lvl4pPr>
            <a:lvl5pPr algn="l" rtl="0" indent="-228600" marL="2057400">
              <a:lnSpc>
                <a:spcPct val="100000"/>
              </a:lnSpc>
              <a:spcBef>
                <a:spcPts val="500"/>
              </a:spcBef>
              <a:spcAft>
                <a:spcPts val="0"/>
              </a:spcAft>
              <a:defRPr baseline="0" sz="2000">
                <a:solidFill>
                  <a:srgbClr val="000000"/>
                </a:solidFill>
                <a:latin typeface="Arial"/>
                <a:ea typeface="Arial"/>
                <a:cs typeface="Arial"/>
                <a:sym typeface="Arial"/>
              </a:defRPr>
            </a:lvl5pPr>
            <a:lvl6pPr algn="l" rtl="0" indent="-228600" marL="2514600">
              <a:lnSpc>
                <a:spcPct val="100000"/>
              </a:lnSpc>
              <a:spcBef>
                <a:spcPts val="500"/>
              </a:spcBef>
              <a:spcAft>
                <a:spcPts val="0"/>
              </a:spcAft>
              <a:defRPr sz="3200">
                <a:solidFill>
                  <a:srgbClr val="000000"/>
                </a:solidFill>
                <a:latin typeface="Arial"/>
                <a:ea typeface="Arial"/>
                <a:cs typeface="Arial"/>
                <a:sym typeface="Arial"/>
              </a:defRPr>
            </a:lvl6pPr>
            <a:lvl7pPr algn="l" rtl="0" indent="-228600" marL="2971800">
              <a:lnSpc>
                <a:spcPct val="100000"/>
              </a:lnSpc>
              <a:spcBef>
                <a:spcPts val="500"/>
              </a:spcBef>
              <a:spcAft>
                <a:spcPts val="0"/>
              </a:spcAft>
              <a:defRPr sz="3200">
                <a:solidFill>
                  <a:srgbClr val="000000"/>
                </a:solidFill>
                <a:latin typeface="Arial"/>
                <a:ea typeface="Arial"/>
                <a:cs typeface="Arial"/>
                <a:sym typeface="Arial"/>
              </a:defRPr>
            </a:lvl7pPr>
            <a:lvl8pPr algn="l" rtl="0" indent="-228600" marL="3429000">
              <a:lnSpc>
                <a:spcPct val="100000"/>
              </a:lnSpc>
              <a:spcBef>
                <a:spcPts val="500"/>
              </a:spcBef>
              <a:spcAft>
                <a:spcPts val="0"/>
              </a:spcAft>
              <a:defRPr sz="3200">
                <a:solidFill>
                  <a:srgbClr val="000000"/>
                </a:solidFill>
                <a:latin typeface="Arial"/>
                <a:ea typeface="Arial"/>
                <a:cs typeface="Arial"/>
                <a:sym typeface="Arial"/>
              </a:defRPr>
            </a:lvl8pPr>
            <a:lvl9pPr algn="l" rtl="0" indent="-228600" marL="3886200">
              <a:lnSpc>
                <a:spcPct val="100000"/>
              </a:lnSpc>
              <a:spcBef>
                <a:spcPts val="500"/>
              </a:spcBef>
              <a:spcAft>
                <a:spcPts val="0"/>
              </a:spcAft>
              <a:defRPr sz="3200">
                <a:solidFill>
                  <a:srgbClr val="000000"/>
                </a:solidFill>
                <a:latin typeface="Arial"/>
                <a:ea typeface="Arial"/>
                <a:cs typeface="Arial"/>
                <a:sym typeface="Arial"/>
              </a:defRPr>
            </a:lvl9pPr>
          </a:lstStyle>
          <a:p/>
        </p:txBody>
      </p:sp>
      <p:sp>
        <p:nvSpPr>
          <p:cNvPr id="18" name="Shape 18"/>
          <p:cNvSpPr txBox="1"/>
          <p:nvPr>
            <p:ph idx="10" type="dt"/>
          </p:nvPr>
        </p:nvSpPr>
        <p:spPr>
          <a:xfrm>
            <a:off y="6245225" x="457200"/>
            <a:ext cy="466725" cx="2124074"/>
          </a:xfrm>
          <a:prstGeom prst="rect">
            <a:avLst/>
          </a:prstGeom>
          <a:noFill/>
          <a:ln>
            <a:noFill/>
          </a:ln>
        </p:spPr>
        <p:txBody>
          <a:bodyPr bIns="91425" rIns="91425" lIns="91425" tIns="91425" anchor="t" anchorCtr="0"/>
          <a:lstStyle>
            <a:lvl1pPr algn="l" rtl="0" marR="0" indent="0" marL="0">
              <a:defRPr strike="noStrike" u="none" b="0" cap="none" baseline="0" sz="1400" i="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id="19" name="Shape 19"/>
          <p:cNvSpPr txBox="1"/>
          <p:nvPr>
            <p:ph idx="11" type="ftr"/>
          </p:nvPr>
        </p:nvSpPr>
        <p:spPr>
          <a:xfrm>
            <a:off y="6245225" x="3124200"/>
            <a:ext cy="466725" cx="2886074"/>
          </a:xfrm>
          <a:prstGeom prst="rect">
            <a:avLst/>
          </a:prstGeom>
          <a:noFill/>
          <a:ln>
            <a:noFill/>
          </a:ln>
        </p:spPr>
        <p:txBody>
          <a:bodyPr bIns="91425" rIns="91425" lIns="91425" tIns="91425" anchor="t" anchorCtr="0"/>
          <a:lstStyle>
            <a:lvl1pPr algn="ctr" rtl="0" marR="0" indent="0" marL="0">
              <a:defRPr strike="noStrike" u="none" b="0" cap="none" baseline="0" sz="1400" i="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id="20" name="Shape 20"/>
          <p:cNvSpPr txBox="1"/>
          <p:nvPr>
            <p:ph idx="12" type="sldNum"/>
          </p:nvPr>
        </p:nvSpPr>
        <p:spPr>
          <a:xfrm>
            <a:off y="6245225" x="6553200"/>
            <a:ext cy="466725" cx="2124074"/>
          </a:xfrm>
          <a:prstGeom prst="rect">
            <a:avLst/>
          </a:prstGeom>
          <a:noFill/>
          <a:ln>
            <a:noFill/>
          </a:ln>
        </p:spPr>
        <p:txBody>
          <a:bodyPr bIns="91425" rIns="91425" lIns="91425" tIns="91425" anchor="t" anchorCtr="0"/>
          <a:lstStyle>
            <a:lvl1pPr algn="r" rtl="0" marR="0" indent="0" marL="0">
              <a:defRPr strike="noStrike" u="none" b="0" cap="none" baseline="0" sz="1400" i="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3.xml" Type="http://schemas.openxmlformats.org/officeDocument/2006/relationships/theme" Id="rId2"/><Relationship Target="../slideLayouts/slideLayout1.xml" Type="http://schemas.openxmlformats.org/officeDocument/2006/relationships/slideLayout" Id="rId1"/></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9" name="Shape 9"/>
        <p:cNvGrpSpPr/>
        <p:nvPr/>
      </p:nvGrpSpPr>
      <p:grpSpPr>
        <a:xfrm>
          <a:off y="0" x="0"/>
          <a:ext cy="0" cx="0"/>
          <a:chOff y="0" x="0"/>
          <a:chExt cy="0" cx="0"/>
        </a:xfrm>
      </p:grpSpPr>
      <p:sp>
        <p:nvSpPr>
          <p:cNvPr id="10" name="Shape 10"/>
          <p:cNvSpPr txBox="1"/>
          <p:nvPr>
            <p:ph type="title"/>
          </p:nvPr>
        </p:nvSpPr>
        <p:spPr>
          <a:xfrm>
            <a:off y="128586" x="457200"/>
            <a:ext cy="1433511" cx="8220075"/>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1pPr>
            <a:lvl2pPr algn="ctr" rtl="0" marR="0" indent="-285750" marL="74295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2pPr>
            <a:lvl3pPr algn="ctr" rtl="0" marR="0" indent="-228600" marL="11430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3pPr>
            <a:lvl4pPr algn="ctr" rtl="0" marR="0" indent="-228600" marL="16002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4pPr>
            <a:lvl5pPr algn="ctr" rtl="0" marR="0" indent="-228600" marL="20574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5pPr>
            <a:lvl6pPr algn="ctr" rtl="0" marR="0" indent="-228600" marL="25146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6pPr>
            <a:lvl7pPr algn="ctr" rtl="0" marR="0" indent="-228600" marL="29718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7pPr>
            <a:lvl8pPr algn="ctr" rtl="0" marR="0" indent="-228600" marL="34290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8pPr>
            <a:lvl9pPr algn="ctr" rtl="0" marR="0" indent="-228600" marL="38862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9pPr>
          </a:lstStyle>
          <a:p/>
        </p:txBody>
      </p:sp>
      <p:sp>
        <p:nvSpPr>
          <p:cNvPr id="11" name="Shape 11"/>
          <p:cNvSpPr txBox="1"/>
          <p:nvPr>
            <p:ph idx="1" type="body"/>
          </p:nvPr>
        </p:nvSpPr>
        <p:spPr>
          <a:xfrm>
            <a:off y="1600200" x="457200"/>
            <a:ext cy="4516436" cx="8220075"/>
          </a:xfrm>
          <a:prstGeom prst="rect">
            <a:avLst/>
          </a:prstGeom>
          <a:noFill/>
          <a:ln>
            <a:noFill/>
          </a:ln>
        </p:spPr>
        <p:txBody>
          <a:bodyPr bIns="91425" rIns="91425" lIns="91425" tIns="91425" anchor="t" anchorCtr="0"/>
          <a:lstStyle>
            <a:lvl1pPr algn="l" rtl="0" marR="0" indent="0" marL="0">
              <a:lnSpc>
                <a:spcPct val="100000"/>
              </a:lnSpc>
              <a:spcBef>
                <a:spcPts val="800"/>
              </a:spcBef>
              <a:spcAft>
                <a:spcPts val="0"/>
              </a:spcAft>
              <a:defRPr strike="noStrike" u="none" b="0" cap="none" baseline="0" sz="3200" i="0">
                <a:solidFill>
                  <a:srgbClr val="000000"/>
                </a:solidFill>
                <a:latin typeface="Arial"/>
                <a:ea typeface="Arial"/>
                <a:cs typeface="Arial"/>
                <a:sym typeface="Arial"/>
              </a:defRPr>
            </a:lvl1pPr>
            <a:lvl2pPr algn="l" rtl="0" marR="0" indent="-285750" marL="742950">
              <a:lnSpc>
                <a:spcPct val="100000"/>
              </a:lnSpc>
              <a:spcBef>
                <a:spcPts val="700"/>
              </a:spcBef>
              <a:spcAft>
                <a:spcPts val="0"/>
              </a:spcAft>
              <a:defRPr strike="noStrike" u="none" b="0" cap="none" baseline="0" sz="2800" i="0">
                <a:solidFill>
                  <a:srgbClr val="000000"/>
                </a:solidFill>
                <a:latin typeface="Arial"/>
                <a:ea typeface="Arial"/>
                <a:cs typeface="Arial"/>
                <a:sym typeface="Arial"/>
              </a:defRPr>
            </a:lvl2pPr>
            <a:lvl3pPr algn="l" rtl="0" marR="0" indent="-228600" marL="1143000">
              <a:lnSpc>
                <a:spcPct val="100000"/>
              </a:lnSpc>
              <a:spcBef>
                <a:spcPts val="600"/>
              </a:spcBef>
              <a:spcAft>
                <a:spcPts val="0"/>
              </a:spcAft>
              <a:defRPr strike="noStrike" u="none" b="0" cap="none" baseline="0" sz="2400" i="0">
                <a:solidFill>
                  <a:srgbClr val="000000"/>
                </a:solidFill>
                <a:latin typeface="Arial"/>
                <a:ea typeface="Arial"/>
                <a:cs typeface="Arial"/>
                <a:sym typeface="Arial"/>
              </a:defRPr>
            </a:lvl3pPr>
            <a:lvl4pPr algn="l" rtl="0" marR="0" indent="-228600" marL="1600200">
              <a:lnSpc>
                <a:spcPct val="100000"/>
              </a:lnSpc>
              <a:spcBef>
                <a:spcPts val="500"/>
              </a:spcBef>
              <a:spcAft>
                <a:spcPts val="0"/>
              </a:spcAft>
              <a:defRPr strike="noStrike" u="none" b="0" cap="none" baseline="0" sz="2000" i="0">
                <a:solidFill>
                  <a:srgbClr val="000000"/>
                </a:solidFill>
                <a:latin typeface="Arial"/>
                <a:ea typeface="Arial"/>
                <a:cs typeface="Arial"/>
                <a:sym typeface="Arial"/>
              </a:defRPr>
            </a:lvl4pPr>
            <a:lvl5pPr algn="l" rtl="0" marR="0" indent="-228600" marL="2057400">
              <a:lnSpc>
                <a:spcPct val="100000"/>
              </a:lnSpc>
              <a:spcBef>
                <a:spcPts val="500"/>
              </a:spcBef>
              <a:spcAft>
                <a:spcPts val="0"/>
              </a:spcAft>
              <a:defRPr strike="noStrike" u="none" b="0" cap="none" baseline="0" sz="2000" i="0">
                <a:solidFill>
                  <a:srgbClr val="000000"/>
                </a:solidFill>
                <a:latin typeface="Arial"/>
                <a:ea typeface="Arial"/>
                <a:cs typeface="Arial"/>
                <a:sym typeface="Arial"/>
              </a:defRPr>
            </a:lvl5pPr>
            <a:lvl6pPr algn="l" rtl="0" marR="0" indent="-228600" marL="2514600">
              <a:lnSpc>
                <a:spcPct val="100000"/>
              </a:lnSpc>
              <a:spcBef>
                <a:spcPts val="500"/>
              </a:spcBef>
              <a:spcAft>
                <a:spcPts val="0"/>
              </a:spcAft>
              <a:defRPr strike="noStrike" u="none" b="0" cap="none" baseline="0" sz="3200" i="0">
                <a:solidFill>
                  <a:srgbClr val="000000"/>
                </a:solidFill>
                <a:latin typeface="Arial"/>
                <a:ea typeface="Arial"/>
                <a:cs typeface="Arial"/>
                <a:sym typeface="Arial"/>
              </a:defRPr>
            </a:lvl6pPr>
            <a:lvl7pPr algn="l" rtl="0" marR="0" indent="-228600" marL="2971800">
              <a:lnSpc>
                <a:spcPct val="100000"/>
              </a:lnSpc>
              <a:spcBef>
                <a:spcPts val="500"/>
              </a:spcBef>
              <a:spcAft>
                <a:spcPts val="0"/>
              </a:spcAft>
              <a:defRPr strike="noStrike" u="none" b="0" cap="none" baseline="0" sz="3200" i="0">
                <a:solidFill>
                  <a:srgbClr val="000000"/>
                </a:solidFill>
                <a:latin typeface="Arial"/>
                <a:ea typeface="Arial"/>
                <a:cs typeface="Arial"/>
                <a:sym typeface="Arial"/>
              </a:defRPr>
            </a:lvl7pPr>
            <a:lvl8pPr algn="l" rtl="0" marR="0" indent="-228600" marL="3429000">
              <a:lnSpc>
                <a:spcPct val="100000"/>
              </a:lnSpc>
              <a:spcBef>
                <a:spcPts val="500"/>
              </a:spcBef>
              <a:spcAft>
                <a:spcPts val="0"/>
              </a:spcAft>
              <a:defRPr strike="noStrike" u="none" b="0" cap="none" baseline="0" sz="3200" i="0">
                <a:solidFill>
                  <a:srgbClr val="000000"/>
                </a:solidFill>
                <a:latin typeface="Arial"/>
                <a:ea typeface="Arial"/>
                <a:cs typeface="Arial"/>
                <a:sym typeface="Arial"/>
              </a:defRPr>
            </a:lvl8pPr>
            <a:lvl9pPr algn="l" rtl="0" marR="0" indent="-228600" marL="3886200">
              <a:lnSpc>
                <a:spcPct val="100000"/>
              </a:lnSpc>
              <a:spcBef>
                <a:spcPts val="500"/>
              </a:spcBef>
              <a:spcAft>
                <a:spcPts val="0"/>
              </a:spcAft>
              <a:defRPr strike="noStrike" u="none" b="0" cap="none" baseline="0" sz="3200" i="0">
                <a:solidFill>
                  <a:srgbClr val="000000"/>
                </a:solidFill>
                <a:latin typeface="Arial"/>
                <a:ea typeface="Arial"/>
                <a:cs typeface="Arial"/>
                <a:sym typeface="Arial"/>
              </a:defRPr>
            </a:lvl9pPr>
          </a:lstStyle>
          <a:p/>
        </p:txBody>
      </p:sp>
      <p:sp>
        <p:nvSpPr>
          <p:cNvPr id="12" name="Shape 12"/>
          <p:cNvSpPr txBox="1"/>
          <p:nvPr>
            <p:ph idx="10" type="dt"/>
          </p:nvPr>
        </p:nvSpPr>
        <p:spPr>
          <a:xfrm>
            <a:off y="6245225" x="457200"/>
            <a:ext cy="466725" cx="2124074"/>
          </a:xfrm>
          <a:prstGeom prst="rect">
            <a:avLst/>
          </a:prstGeom>
          <a:noFill/>
          <a:ln>
            <a:noFill/>
          </a:ln>
        </p:spPr>
        <p:txBody>
          <a:bodyPr bIns="91425" rIns="91425" lIns="91425" tIns="91425" anchor="t" anchorCtr="0"/>
          <a:lstStyle>
            <a:lvl1pPr algn="l" rtl="0" marR="0" indent="0" marL="0">
              <a:defRPr strike="noStrike" u="none" b="0" cap="none" baseline="0" sz="1400" i="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id="13" name="Shape 13"/>
          <p:cNvSpPr txBox="1"/>
          <p:nvPr>
            <p:ph idx="11" type="ftr"/>
          </p:nvPr>
        </p:nvSpPr>
        <p:spPr>
          <a:xfrm>
            <a:off y="6245225" x="3124200"/>
            <a:ext cy="466725" cx="2886074"/>
          </a:xfrm>
          <a:prstGeom prst="rect">
            <a:avLst/>
          </a:prstGeom>
          <a:noFill/>
          <a:ln>
            <a:noFill/>
          </a:ln>
        </p:spPr>
        <p:txBody>
          <a:bodyPr bIns="91425" rIns="91425" lIns="91425" tIns="91425" anchor="t" anchorCtr="0"/>
          <a:lstStyle>
            <a:lvl1pPr algn="ctr" rtl="0" marR="0" indent="0" marL="0">
              <a:defRPr strike="noStrike" u="none" b="0" cap="none" baseline="0" sz="1400" i="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id="14" name="Shape 14"/>
          <p:cNvSpPr txBox="1"/>
          <p:nvPr>
            <p:ph idx="12" type="sldNum"/>
          </p:nvPr>
        </p:nvSpPr>
        <p:spPr>
          <a:xfrm>
            <a:off y="6245225" x="6553200"/>
            <a:ext cy="466725" cx="2124074"/>
          </a:xfrm>
          <a:prstGeom prst="rect">
            <a:avLst/>
          </a:prstGeom>
          <a:noFill/>
          <a:ln>
            <a:noFill/>
          </a:ln>
        </p:spPr>
        <p:txBody>
          <a:bodyPr bIns="91425" rIns="91425" lIns="91425" tIns="91425" anchor="t" anchorCtr="0"/>
          <a:lstStyle>
            <a:lvl1pPr algn="r" rtl="0" marR="0" indent="0" marL="0">
              <a:defRPr strike="noStrike" u="none" b="0" cap="none" baseline="0" sz="1400" i="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48"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19.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media/image16.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media/image15.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 Target="../media/image14.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12.jpg" Type="http://schemas.openxmlformats.org/officeDocument/2006/relationships/image" Id="rId4"/><Relationship Target="../media/image17.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 Target="../media/image20.jpg" Type="http://schemas.openxmlformats.org/officeDocument/2006/relationships/image" Id="rId4"/><Relationship Target="../media/image18.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15.jpg" Type="http://schemas.openxmlformats.org/officeDocument/2006/relationships/image" Id="rId4"/><Relationship Target="../media/image16.jp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 Target="../media/image23.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xml" Type="http://schemas.openxmlformats.org/officeDocument/2006/relationships/slideLayout" Id="rId1"/><Relationship Target="../media/image21.jpg" Type="http://schemas.openxmlformats.org/officeDocument/2006/relationships/image" Id="rId4"/><Relationship Target="../media/image42.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 Target="../media/image25.jp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 Target="../media/image29.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05.jp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xml" Type="http://schemas.openxmlformats.org/officeDocument/2006/relationships/slideLayout" Id="rId1"/><Relationship Target="../media/image22.jp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xml" Type="http://schemas.openxmlformats.org/officeDocument/2006/relationships/slideLayout" Id="rId1"/><Relationship Target="../media/image31.jpg" Type="http://schemas.openxmlformats.org/officeDocument/2006/relationships/image" Id="rId4"/><Relationship Target="../media/image28.jp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xml" Type="http://schemas.openxmlformats.org/officeDocument/2006/relationships/slideLayout" Id="rId1"/><Relationship Target="../media/image30.jpg" Type="http://schemas.openxmlformats.org/officeDocument/2006/relationships/image" Id="rId4"/><Relationship Target="../media/image26.jp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xml" Type="http://schemas.openxmlformats.org/officeDocument/2006/relationships/slideLayout" Id="rId1"/><Relationship Target="../media/image32.jpg" Type="http://schemas.openxmlformats.org/officeDocument/2006/relationships/image" Id="rId4"/><Relationship Target="../media/image27.jp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xml" Type="http://schemas.openxmlformats.org/officeDocument/2006/relationships/slideLayout" Id="rId1"/><Relationship Target="../media/image37.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 Target="../media/image33.jp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xml" Type="http://schemas.openxmlformats.org/officeDocument/2006/relationships/slideLayout" Id="rId1"/><Relationship Target="../media/image79.png" Type="http://schemas.openxmlformats.org/officeDocument/2006/relationships/image" Id="rId4"/><Relationship Target="../media/image38.jp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xml" Type="http://schemas.openxmlformats.org/officeDocument/2006/relationships/slideLayout" Id="rId1"/><Relationship Target="../media/image36.jpg" Type="http://schemas.openxmlformats.org/officeDocument/2006/relationships/image" Id="rId4"/><Relationship Target="../media/image35.jpg" Type="http://schemas.openxmlformats.org/officeDocument/2006/relationships/image" Id="rId3"/><Relationship Target="../media/image39.jpg" Type="http://schemas.openxmlformats.org/officeDocument/2006/relationships/image" Id="rId5"/></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xml" Type="http://schemas.openxmlformats.org/officeDocument/2006/relationships/slideLayout" Id="rId1"/><Relationship Target="../media/image34.jp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xml" Type="http://schemas.openxmlformats.org/officeDocument/2006/relationships/slideLayout" Id="rId1"/><Relationship Target="../media/image49.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media/image11.jp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xml" Type="http://schemas.openxmlformats.org/officeDocument/2006/relationships/slideLayout" Id="rId1"/><Relationship Target="../media/image40.jp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xml" Type="http://schemas.openxmlformats.org/officeDocument/2006/relationships/slideLayout" Id="rId1"/><Relationship Target="../media/image41.jpg" Type="http://schemas.openxmlformats.org/officeDocument/2006/relationships/image" Id="rId4"/><Relationship Target="../media/image47.jp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xml" Type="http://schemas.openxmlformats.org/officeDocument/2006/relationships/slideLayout" Id="rId1"/><Relationship Target="../media/image44.jpg" Type="http://schemas.openxmlformats.org/officeDocument/2006/relationships/image" Id="rId4"/><Relationship Target="../media/image45.jp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1.xml" Type="http://schemas.openxmlformats.org/officeDocument/2006/relationships/slideLayout" Id="rId1"/><Relationship Target="../media/image46.jpg" Type="http://schemas.openxmlformats.org/officeDocument/2006/relationships/image" Id="rId4"/><Relationship Target="../media/image43.jpg" Type="http://schemas.openxmlformats.org/officeDocument/2006/relationships/image" Id="rId3"/><Relationship Target="../media/image48.jpg" Type="http://schemas.openxmlformats.org/officeDocument/2006/relationships/image" Id="rId5"/></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xml" Type="http://schemas.openxmlformats.org/officeDocument/2006/relationships/slideLayout" Id="rId1"/><Relationship Target="../media/image50.jp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1.xml" Type="http://schemas.openxmlformats.org/officeDocument/2006/relationships/slideLayout" Id="rId1"/><Relationship Target="../media/image53.jp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1.xml" Type="http://schemas.openxmlformats.org/officeDocument/2006/relationships/slideLayout" Id="rId1"/><Relationship Target="../media/image35.jp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xml" Type="http://schemas.openxmlformats.org/officeDocument/2006/relationships/slideLayout" Id="rId1"/><Relationship Target="../media/image51.jpg" Type="http://schemas.openxmlformats.org/officeDocument/2006/relationships/image" Id="rId4"/><Relationship Target="../media/image52.jpg" Type="http://schemas.openxmlformats.org/officeDocument/2006/relationships/image" Id="rId3"/><Relationship Target="../media/image12.jpg" Type="http://schemas.openxmlformats.org/officeDocument/2006/relationships/image" Id="rId5"/></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xml" Type="http://schemas.openxmlformats.org/officeDocument/2006/relationships/slideLayout" Id="rId1"/><Relationship Target="../media/image59.jp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1.xml" Type="http://schemas.openxmlformats.org/officeDocument/2006/relationships/slideLayout" Id="rId1"/><Relationship Target="../media/image55.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xml" Type="http://schemas.openxmlformats.org/officeDocument/2006/relationships/slideLayout" Id="rId1"/><Relationship Target="../media/image01.jpg" Type="http://schemas.openxmlformats.org/officeDocument/2006/relationships/image" Id="rId4"/><Relationship Target="../media/image09.jpg" Type="http://schemas.openxmlformats.org/officeDocument/2006/relationships/image" Id="rId3"/><Relationship Target="../media/image04.jpg" Type="http://schemas.openxmlformats.org/officeDocument/2006/relationships/image" Id="rId9"/><Relationship Target="../media/image02.png" Type="http://schemas.openxmlformats.org/officeDocument/2006/relationships/image" Id="rId6"/><Relationship Target="../media/image03.jpg" Type="http://schemas.openxmlformats.org/officeDocument/2006/relationships/image" Id="rId5"/><Relationship Target="../media/image00.png" Type="http://schemas.openxmlformats.org/officeDocument/2006/relationships/image" Id="rId8"/><Relationship Target="../media/image06.png" Type="http://schemas.openxmlformats.org/officeDocument/2006/relationships/image" Id="rId7"/></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xml" Type="http://schemas.openxmlformats.org/officeDocument/2006/relationships/slideLayout" Id="rId1"/><Relationship Target="../media/image54.jp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1.xml" Type="http://schemas.openxmlformats.org/officeDocument/2006/relationships/slideLayout" Id="rId1"/><Relationship Target="../media/image69.jp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1.xml" Type="http://schemas.openxmlformats.org/officeDocument/2006/relationships/slideLayout" Id="rId1"/><Relationship Target="../media/image61.jp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1.xml" Type="http://schemas.openxmlformats.org/officeDocument/2006/relationships/slideLayout" Id="rId1"/><Relationship Target="../media/image57.jp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1.xml" Type="http://schemas.openxmlformats.org/officeDocument/2006/relationships/slideLayout" Id="rId1"/><Relationship Target="../media/image58.jpg" Type="http://schemas.openxmlformats.org/officeDocument/2006/relationships/image" Id="rId3"/></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1.xml" Type="http://schemas.openxmlformats.org/officeDocument/2006/relationships/slideLayout" Id="rId1"/><Relationship Target="../media/image60.jpg" Type="http://schemas.openxmlformats.org/officeDocument/2006/relationships/image" Id="rId3"/></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1.xml" Type="http://schemas.openxmlformats.org/officeDocument/2006/relationships/slideLayout" Id="rId1"/><Relationship Target="../media/image63.jpg" Type="http://schemas.openxmlformats.org/officeDocument/2006/relationships/image" Id="rId3"/></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1.xml" Type="http://schemas.openxmlformats.org/officeDocument/2006/relationships/slideLayout" Id="rId1"/><Relationship Target="../media/image56.jpg" Type="http://schemas.openxmlformats.org/officeDocument/2006/relationships/image" Id="rId3"/></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1.xml" Type="http://schemas.openxmlformats.org/officeDocument/2006/relationships/slideLayout" Id="rId1"/><Relationship Target="../media/image64.jpg" Type="http://schemas.openxmlformats.org/officeDocument/2006/relationships/image" Id="rId4"/><Relationship Target="../media/image62.jpg" Type="http://schemas.openxmlformats.org/officeDocument/2006/relationships/image" Id="rId3"/></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1.xml" Type="http://schemas.openxmlformats.org/officeDocument/2006/relationships/slideLayout" Id="rId1"/><Relationship Target="../media/image04.jpg" Type="http://schemas.openxmlformats.org/officeDocument/2006/relationships/image" Id="rId4"/><Relationship Target="../media/image68.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07.jpg" Type="http://schemas.openxmlformats.org/officeDocument/2006/relationships/image" Id="rId3"/></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1.xml" Type="http://schemas.openxmlformats.org/officeDocument/2006/relationships/slideLayout" Id="rId1"/><Relationship Target="../media/image71.jpg" Type="http://schemas.openxmlformats.org/officeDocument/2006/relationships/image" Id="rId3"/></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1.xml" Type="http://schemas.openxmlformats.org/officeDocument/2006/relationships/slideLayout" Id="rId1"/><Relationship Target="../media/image77.jpg" Type="http://schemas.openxmlformats.org/officeDocument/2006/relationships/image" Id="rId3"/></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1.xml" Type="http://schemas.openxmlformats.org/officeDocument/2006/relationships/slideLayout" Id="rId1"/><Relationship Target="../media/image65.jpg" Type="http://schemas.openxmlformats.org/officeDocument/2006/relationships/image" Id="rId4"/><Relationship Target="../media/image66.jpg" Type="http://schemas.openxmlformats.org/officeDocument/2006/relationships/image" Id="rId3"/></Relationships>
</file>

<file path=ppt/slides/_rels/slide53.xml.rels><?xml version="1.0" encoding="UTF-8" standalone="yes"?><Relationships xmlns="http://schemas.openxmlformats.org/package/2006/relationships"><Relationship Target="../notesSlides/notesSlide53.xml" Type="http://schemas.openxmlformats.org/officeDocument/2006/relationships/notesSlide" Id="rId2"/><Relationship Target="../slideLayouts/slideLayout1.xml" Type="http://schemas.openxmlformats.org/officeDocument/2006/relationships/slideLayout" Id="rId1"/><Relationship Target="../media/image67.jpg" Type="http://schemas.openxmlformats.org/officeDocument/2006/relationships/image" Id="rId3"/></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1.xml" Type="http://schemas.openxmlformats.org/officeDocument/2006/relationships/slideLayout" Id="rId1"/><Relationship Target="../media/image70.jpg" Type="http://schemas.openxmlformats.org/officeDocument/2006/relationships/image" Id="rId3"/></Relationships>
</file>

<file path=ppt/slides/_rels/slide55.xml.rels><?xml version="1.0" encoding="UTF-8" standalone="yes"?><Relationships xmlns="http://schemas.openxmlformats.org/package/2006/relationships"><Relationship Target="../notesSlides/notesSlide55.xml" Type="http://schemas.openxmlformats.org/officeDocument/2006/relationships/notesSlide" Id="rId2"/><Relationship Target="../slideLayouts/slideLayout1.xml" Type="http://schemas.openxmlformats.org/officeDocument/2006/relationships/slideLayout" Id="rId1"/><Relationship Target="../media/image73.png" Type="http://schemas.openxmlformats.org/officeDocument/2006/relationships/image" Id="rId3"/></Relationships>
</file>

<file path=ppt/slides/_rels/slide56.xml.rels><?xml version="1.0" encoding="UTF-8" standalone="yes"?><Relationships xmlns="http://schemas.openxmlformats.org/package/2006/relationships"><Relationship Target="../notesSlides/notesSlide56.xml" Type="http://schemas.openxmlformats.org/officeDocument/2006/relationships/notesSlide" Id="rId2"/><Relationship Target="../slideLayouts/slideLayout1.xml" Type="http://schemas.openxmlformats.org/officeDocument/2006/relationships/slideLayout" Id="rId1"/><Relationship Target="../media/image63.jpg" Type="http://schemas.openxmlformats.org/officeDocument/2006/relationships/image" Id="rId3"/></Relationships>
</file>

<file path=ppt/slides/_rels/slide57.xml.rels><?xml version="1.0" encoding="UTF-8" standalone="yes"?><Relationships xmlns="http://schemas.openxmlformats.org/package/2006/relationships"><Relationship Target="../notesSlides/notesSlide57.xml" Type="http://schemas.openxmlformats.org/officeDocument/2006/relationships/notesSlide" Id="rId2"/><Relationship Target="../slideLayouts/slideLayout1.xml" Type="http://schemas.openxmlformats.org/officeDocument/2006/relationships/slideLayout" Id="rId1"/><Relationship Target="../media/image74.jpg" Type="http://schemas.openxmlformats.org/officeDocument/2006/relationships/image" Id="rId3"/></Relationships>
</file>

<file path=ppt/slides/_rels/slide58.xml.rels><?xml version="1.0" encoding="UTF-8" standalone="yes"?><Relationships xmlns="http://schemas.openxmlformats.org/package/2006/relationships"><Relationship Target="../notesSlides/notesSlide58.xml" Type="http://schemas.openxmlformats.org/officeDocument/2006/relationships/notesSlide" Id="rId2"/><Relationship Target="../slideLayouts/slideLayout1.xml" Type="http://schemas.openxmlformats.org/officeDocument/2006/relationships/slideLayout" Id="rId1"/><Relationship Target="../media/image72.jpg" Type="http://schemas.openxmlformats.org/officeDocument/2006/relationships/image" Id="rId3"/></Relationships>
</file>

<file path=ppt/slides/_rels/slide59.xml.rels><?xml version="1.0" encoding="UTF-8" standalone="yes"?><Relationships xmlns="http://schemas.openxmlformats.org/package/2006/relationships"><Relationship Target="../notesSlides/notesSlide59.xml" Type="http://schemas.openxmlformats.org/officeDocument/2006/relationships/notesSlide" Id="rId2"/><Relationship Target="../slideLayouts/slideLayout1.xml" Type="http://schemas.openxmlformats.org/officeDocument/2006/relationships/slideLayout" Id="rId1"/><Relationship Target="../media/image75.jpg" Type="http://schemas.openxmlformats.org/officeDocument/2006/relationships/image" Id="rId4"/><Relationship Target="../media/image76.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08.jpg" Type="http://schemas.openxmlformats.org/officeDocument/2006/relationships/image" Id="rId3"/></Relationships>
</file>

<file path=ppt/slides/_rels/slide60.xml.rels><?xml version="1.0" encoding="UTF-8" standalone="yes"?><Relationships xmlns="http://schemas.openxmlformats.org/package/2006/relationships"><Relationship Target="../notesSlides/notesSlide60.xml" Type="http://schemas.openxmlformats.org/officeDocument/2006/relationships/notesSlide" Id="rId2"/><Relationship Target="../slideLayouts/slideLayout1.xml" Type="http://schemas.openxmlformats.org/officeDocument/2006/relationships/slideLayout" Id="rId1"/><Relationship Target="../media/image78.png" Type="http://schemas.openxmlformats.org/officeDocument/2006/relationships/image" Id="rId3"/></Relationships>
</file>

<file path=ppt/slides/_rels/slide61.xml.rels><?xml version="1.0" encoding="UTF-8" standalone="yes"?><Relationships xmlns="http://schemas.openxmlformats.org/package/2006/relationships"><Relationship Target="../notesSlides/notesSlide61.xml" Type="http://schemas.openxmlformats.org/officeDocument/2006/relationships/notesSlide" Id="rId2"/><Relationship Target="../slideLayouts/slideLayout1.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24.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10.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13.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1" name="Shape 21"/>
        <p:cNvGrpSpPr/>
        <p:nvPr/>
      </p:nvGrpSpPr>
      <p:grpSpPr>
        <a:xfrm>
          <a:off y="0" x="0"/>
          <a:ext cy="0" cx="0"/>
          <a:chOff y="0" x="0"/>
          <a:chExt cy="0" cx="0"/>
        </a:xfrm>
      </p:grpSpPr>
      <p:sp>
        <p:nvSpPr>
          <p:cNvPr id="22" name="Shape 22"/>
          <p:cNvSpPr/>
          <p:nvPr/>
        </p:nvSpPr>
        <p:spPr>
          <a:xfrm>
            <a:off y="784225" x="-266700"/>
            <a:ext cy="5287962" cx="9525000"/>
          </a:xfrm>
          <a:prstGeom prst="rect">
            <a:avLst/>
          </a:prstGeom>
          <a:blipFill>
            <a:blip r:embed="rId3"/>
            <a:stretch>
              <a:fillRect/>
            </a:stretch>
          </a:blipFill>
        </p:spPr>
      </p:sp>
      <p:sp>
        <p:nvSpPr>
          <p:cNvPr id="23" name="Shape 23"/>
          <p:cNvSpPr txBox="1"/>
          <p:nvPr/>
        </p:nvSpPr>
        <p:spPr>
          <a:xfrm>
            <a:off y="6165850" x="2735261"/>
            <a:ext cy="398461" cx="3671886"/>
          </a:xfrm>
          <a:prstGeom prst="rect">
            <a:avLst/>
          </a:prstGeom>
          <a:noFill/>
          <a:ln>
            <a:noFill/>
          </a:ln>
        </p:spPr>
        <p:txBody>
          <a:bodyPr bIns="46800" rIns="90000" lIns="90000" tIns="468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2000" lang="en-US" i="0">
                <a:solidFill>
                  <a:srgbClr val="3366FF"/>
                </a:solidFill>
                <a:latin typeface="Arial"/>
                <a:ea typeface="Arial"/>
                <a:cs typeface="Arial"/>
                <a:sym typeface="Arial"/>
              </a:rPr>
              <a:t>EL PROYECTO MATRIZ #145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99" name="Shape 99"/>
        <p:cNvGrpSpPr/>
        <p:nvPr/>
      </p:nvGrpSpPr>
      <p:grpSpPr>
        <a:xfrm>
          <a:off y="0" x="0"/>
          <a:ext cy="0" cx="0"/>
          <a:chOff y="0" x="0"/>
          <a:chExt cy="0" cx="0"/>
        </a:xfrm>
      </p:grpSpPr>
      <p:sp>
        <p:nvSpPr>
          <p:cNvPr id="100" name="Shape 100"/>
          <p:cNvSpPr/>
          <p:nvPr/>
        </p:nvSpPr>
        <p:spPr>
          <a:xfrm>
            <a:off y="0" x="0"/>
            <a:ext cy="7226300" cx="9245599"/>
          </a:xfrm>
          <a:prstGeom prst="rect">
            <a:avLst/>
          </a:prstGeom>
          <a:blipFill>
            <a:blip r:embed="rId3"/>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06" name="Shape 106"/>
        <p:cNvGrpSpPr/>
        <p:nvPr/>
      </p:nvGrpSpPr>
      <p:grpSpPr>
        <a:xfrm>
          <a:off y="0" x="0"/>
          <a:ext cy="0" cx="0"/>
          <a:chOff y="0" x="0"/>
          <a:chExt cy="0" cx="0"/>
        </a:xfrm>
      </p:grpSpPr>
      <p:sp>
        <p:nvSpPr>
          <p:cNvPr id="107" name="Shape 107"/>
          <p:cNvSpPr/>
          <p:nvPr/>
        </p:nvSpPr>
        <p:spPr>
          <a:xfrm>
            <a:off y="0" x="0"/>
            <a:ext cy="6926261" cx="9690100"/>
          </a:xfrm>
          <a:prstGeom prst="rect">
            <a:avLst/>
          </a:prstGeom>
          <a:blipFill>
            <a:blip r:embed="rId3"/>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13" name="Shape 113"/>
        <p:cNvGrpSpPr/>
        <p:nvPr/>
      </p:nvGrpSpPr>
      <p:grpSpPr>
        <a:xfrm>
          <a:off y="0" x="0"/>
          <a:ext cy="0" cx="0"/>
          <a:chOff y="0" x="0"/>
          <a:chExt cy="0" cx="0"/>
        </a:xfrm>
      </p:grpSpPr>
      <p:sp>
        <p:nvSpPr>
          <p:cNvPr id="114" name="Shape 114"/>
          <p:cNvSpPr txBox="1"/>
          <p:nvPr/>
        </p:nvSpPr>
        <p:spPr>
          <a:xfrm>
            <a:off y="514350" x="361950"/>
            <a:ext cy="958850"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De esta forma nació el célebre “Plasma de Quinton”, utilizado en los dispensarios marinos que él mismo creó para salvar miles de vidas en diversas ciudades francesas y extranjeras.</a:t>
            </a:r>
          </a:p>
        </p:txBody>
      </p:sp>
      <p:sp>
        <p:nvSpPr>
          <p:cNvPr id="115" name="Shape 115"/>
          <p:cNvSpPr/>
          <p:nvPr/>
        </p:nvSpPr>
        <p:spPr>
          <a:xfrm>
            <a:off y="1751011" x="1436687"/>
            <a:ext cy="4575175" cx="6361111"/>
          </a:xfrm>
          <a:prstGeom prst="rect">
            <a:avLst/>
          </a:prstGeom>
          <a:blipFill>
            <a:blip r:embed="rId3"/>
            <a:stretch>
              <a:fillRect/>
            </a:stretch>
          </a:blipFill>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21" name="Shape 121"/>
        <p:cNvGrpSpPr/>
        <p:nvPr/>
      </p:nvGrpSpPr>
      <p:grpSpPr>
        <a:xfrm>
          <a:off y="0" x="0"/>
          <a:ext cy="0" cx="0"/>
          <a:chOff y="0" x="0"/>
          <a:chExt cy="0" cx="0"/>
        </a:xfrm>
      </p:grpSpPr>
      <p:sp>
        <p:nvSpPr>
          <p:cNvPr id="122" name="Shape 122"/>
          <p:cNvSpPr/>
          <p:nvPr/>
        </p:nvSpPr>
        <p:spPr>
          <a:xfrm>
            <a:off y="561975" x="1457325"/>
            <a:ext cy="2649537" cx="4921249"/>
          </a:xfrm>
          <a:prstGeom prst="rect">
            <a:avLst/>
          </a:prstGeom>
          <a:blipFill>
            <a:blip r:embed="rId3"/>
            <a:stretch>
              <a:fillRect/>
            </a:stretch>
          </a:blipFill>
        </p:spPr>
      </p:sp>
      <p:sp>
        <p:nvSpPr>
          <p:cNvPr id="123" name="Shape 123"/>
          <p:cNvSpPr/>
          <p:nvPr/>
        </p:nvSpPr>
        <p:spPr>
          <a:xfrm>
            <a:off y="3608387" x="2851150"/>
            <a:ext cy="2711450" cx="4770437"/>
          </a:xfrm>
          <a:prstGeom prst="rect">
            <a:avLst/>
          </a:prstGeom>
          <a:blipFill>
            <a:blip r:embed="rId4"/>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29" name="Shape 129"/>
        <p:cNvGrpSpPr/>
        <p:nvPr/>
      </p:nvGrpSpPr>
      <p:grpSpPr>
        <a:xfrm>
          <a:off y="0" x="0"/>
          <a:ext cy="0" cx="0"/>
          <a:chOff y="0" x="0"/>
          <a:chExt cy="0" cx="0"/>
        </a:xfrm>
      </p:grpSpPr>
      <p:sp>
        <p:nvSpPr>
          <p:cNvPr id="130" name="Shape 130"/>
          <p:cNvSpPr/>
          <p:nvPr/>
        </p:nvSpPr>
        <p:spPr>
          <a:xfrm>
            <a:off y="1044575" x="4130675"/>
            <a:ext cy="4105275" cx="4362450"/>
          </a:xfrm>
          <a:prstGeom prst="rect">
            <a:avLst/>
          </a:prstGeom>
          <a:blipFill>
            <a:blip r:embed="rId3"/>
            <a:stretch>
              <a:fillRect/>
            </a:stretch>
          </a:blipFill>
        </p:spPr>
      </p:sp>
      <p:sp>
        <p:nvSpPr>
          <p:cNvPr id="131" name="Shape 131"/>
          <p:cNvSpPr/>
          <p:nvPr/>
        </p:nvSpPr>
        <p:spPr>
          <a:xfrm>
            <a:off y="1592262" x="762000"/>
            <a:ext cy="3981450" cx="2967036"/>
          </a:xfrm>
          <a:prstGeom prst="rect">
            <a:avLst/>
          </a:prstGeom>
          <a:blipFill>
            <a:blip r:embed="rId4"/>
            <a:stretch>
              <a:fillRect/>
            </a:stretch>
          </a:blipFill>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37" name="Shape 137"/>
        <p:cNvGrpSpPr/>
        <p:nvPr/>
      </p:nvGrpSpPr>
      <p:grpSpPr>
        <a:xfrm>
          <a:off y="0" x="0"/>
          <a:ext cy="0" cx="0"/>
          <a:chOff y="0" x="0"/>
          <a:chExt cy="0" cx="0"/>
        </a:xfrm>
      </p:grpSpPr>
      <p:sp>
        <p:nvSpPr>
          <p:cNvPr id="138" name="Shape 138"/>
          <p:cNvSpPr txBox="1"/>
          <p:nvPr/>
        </p:nvSpPr>
        <p:spPr>
          <a:xfrm>
            <a:off y="784225" x="382587"/>
            <a:ext cy="1827211"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Hacía 1897, en el laboratorio de Fisiología y Patología de estudios Superiores del Colegio de Francia, sustituyó toda la sangre de un perro callejero por agua de mar isotónica (diluida con agua dulce en una proporción de 2/3 agua del mar por uno dulce). En apenas unos días, el organismo del perro volvió a reproducir los glóbulos y plaquetas que convierten el agua marina en sangre. El animal se recuperó completamente. </a:t>
            </a:r>
          </a:p>
        </p:txBody>
      </p:sp>
      <p:sp>
        <p:nvSpPr>
          <p:cNvPr id="139" name="Shape 139"/>
          <p:cNvSpPr/>
          <p:nvPr/>
        </p:nvSpPr>
        <p:spPr>
          <a:xfrm>
            <a:off y="3116261" x="611187"/>
            <a:ext cy="2681286" cx="3660775"/>
          </a:xfrm>
          <a:prstGeom prst="rect">
            <a:avLst/>
          </a:prstGeom>
          <a:blipFill>
            <a:blip r:embed="rId3"/>
            <a:stretch>
              <a:fillRect/>
            </a:stretch>
          </a:blipFill>
        </p:spPr>
      </p:sp>
      <p:sp>
        <p:nvSpPr>
          <p:cNvPr id="140" name="Shape 140"/>
          <p:cNvSpPr/>
          <p:nvPr/>
        </p:nvSpPr>
        <p:spPr>
          <a:xfrm>
            <a:off y="3116261" x="4554537"/>
            <a:ext cy="2681287" cx="3940174"/>
          </a:xfrm>
          <a:prstGeom prst="rect">
            <a:avLst/>
          </a:prstGeom>
          <a:blipFill>
            <a:blip r:embed="rId4"/>
            <a:stretch>
              <a:fillRect/>
            </a:stretch>
          </a:blipFill>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46" name="Shape 146"/>
        <p:cNvGrpSpPr/>
        <p:nvPr/>
      </p:nvGrpSpPr>
      <p:grpSpPr>
        <a:xfrm>
          <a:off y="0" x="0"/>
          <a:ext cy="0" cx="0"/>
          <a:chOff y="0" x="0"/>
          <a:chExt cy="0" cx="0"/>
        </a:xfrm>
      </p:grpSpPr>
      <p:sp>
        <p:nvSpPr>
          <p:cNvPr id="147" name="Shape 147"/>
          <p:cNvSpPr/>
          <p:nvPr/>
        </p:nvSpPr>
        <p:spPr>
          <a:xfrm>
            <a:off y="0" x="0"/>
            <a:ext cy="6926262" cx="9204325"/>
          </a:xfrm>
          <a:prstGeom prst="rect">
            <a:avLst/>
          </a:prstGeom>
          <a:blipFill>
            <a:blip r:embed="rId3"/>
            <a:stretch>
              <a:fillRect/>
            </a:stretch>
          </a:blipFill>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53" name="Shape 153"/>
        <p:cNvGrpSpPr/>
        <p:nvPr/>
      </p:nvGrpSpPr>
      <p:grpSpPr>
        <a:xfrm>
          <a:off y="0" x="0"/>
          <a:ext cy="0" cx="0"/>
          <a:chOff y="0" x="0"/>
          <a:chExt cy="0" cx="0"/>
        </a:xfrm>
      </p:grpSpPr>
      <p:sp>
        <p:nvSpPr>
          <p:cNvPr id="154" name="Shape 154"/>
          <p:cNvSpPr txBox="1"/>
          <p:nvPr/>
        </p:nvSpPr>
        <p:spPr>
          <a:xfrm>
            <a:off y="514350" x="361950"/>
            <a:ext cy="1247774"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Louis Pasteur acababa de morir (1895) tras haber desarrollado su trabajo basado en el ataque a los microbios invasores. De ahí surgieron las vacunas y los antibióticos, el negocio de las farmacéuticas en la medicina moderna.</a:t>
            </a:r>
          </a:p>
        </p:txBody>
      </p:sp>
      <p:sp>
        <p:nvSpPr>
          <p:cNvPr id="155" name="Shape 155"/>
          <p:cNvSpPr/>
          <p:nvPr/>
        </p:nvSpPr>
        <p:spPr>
          <a:xfrm>
            <a:off y="1770061" x="4479925"/>
            <a:ext cy="4722812" cx="3779837"/>
          </a:xfrm>
          <a:prstGeom prst="rect">
            <a:avLst/>
          </a:prstGeom>
          <a:blipFill>
            <a:blip r:embed="rId3"/>
            <a:stretch>
              <a:fillRect/>
            </a:stretch>
          </a:blipFill>
        </p:spPr>
      </p:sp>
      <p:sp>
        <p:nvSpPr>
          <p:cNvPr id="156" name="Shape 156"/>
          <p:cNvSpPr/>
          <p:nvPr/>
        </p:nvSpPr>
        <p:spPr>
          <a:xfrm>
            <a:off y="2681286" x="704850"/>
            <a:ext cy="2708275" cx="3448049"/>
          </a:xfrm>
          <a:prstGeom prst="rect">
            <a:avLst/>
          </a:prstGeom>
          <a:blipFill>
            <a:blip r:embed="rId4"/>
            <a:stretch>
              <a:fillRect/>
            </a:stretch>
          </a:blipFill>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62" name="Shape 162"/>
        <p:cNvGrpSpPr/>
        <p:nvPr/>
      </p:nvGrpSpPr>
      <p:grpSpPr>
        <a:xfrm>
          <a:off y="0" x="0"/>
          <a:ext cy="0" cx="0"/>
          <a:chOff y="0" x="0"/>
          <a:chExt cy="0" cx="0"/>
        </a:xfrm>
      </p:grpSpPr>
      <p:sp>
        <p:nvSpPr>
          <p:cNvPr id="163" name="Shape 163"/>
          <p:cNvSpPr/>
          <p:nvPr/>
        </p:nvSpPr>
        <p:spPr>
          <a:xfrm>
            <a:off y="-185736" x="0"/>
            <a:ext cy="7412036" cx="9204325"/>
          </a:xfrm>
          <a:prstGeom prst="rect">
            <a:avLst/>
          </a:prstGeom>
          <a:blipFill>
            <a:blip r:embed="rId3"/>
            <a:stretch>
              <a:fillRect/>
            </a:stretch>
          </a:blipFill>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69" name="Shape 169"/>
        <p:cNvGrpSpPr/>
        <p:nvPr/>
      </p:nvGrpSpPr>
      <p:grpSpPr>
        <a:xfrm>
          <a:off y="0" x="0"/>
          <a:ext cy="0" cx="0"/>
          <a:chOff y="0" x="0"/>
          <a:chExt cy="0" cx="0"/>
        </a:xfrm>
      </p:grpSpPr>
      <p:sp>
        <p:nvSpPr>
          <p:cNvPr id="170" name="Shape 170"/>
          <p:cNvSpPr/>
          <p:nvPr/>
        </p:nvSpPr>
        <p:spPr>
          <a:xfrm>
            <a:off y="719137" x="919162"/>
            <a:ext cy="5432424" cx="7318375"/>
          </a:xfrm>
          <a:prstGeom prst="rect">
            <a:avLst/>
          </a:prstGeom>
          <a:blipFill>
            <a:blip r:embed="rId3"/>
            <a:stretch>
              <a:fillRect/>
            </a:stretch>
          </a:blipFill>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9" name="Shape 29"/>
        <p:cNvGrpSpPr/>
        <p:nvPr/>
      </p:nvGrpSpPr>
      <p:grpSpPr>
        <a:xfrm>
          <a:off y="0" x="0"/>
          <a:ext cy="0" cx="0"/>
          <a:chOff y="0" x="0"/>
          <a:chExt cy="0" cx="0"/>
        </a:xfrm>
      </p:grpSpPr>
      <p:sp>
        <p:nvSpPr>
          <p:cNvPr id="30" name="Shape 30"/>
          <p:cNvSpPr txBox="1"/>
          <p:nvPr/>
        </p:nvSpPr>
        <p:spPr>
          <a:xfrm>
            <a:off y="5227637" x="468312"/>
            <a:ext cy="825499" cx="7751762"/>
          </a:xfrm>
          <a:prstGeom prst="rect">
            <a:avLst/>
          </a:prstGeom>
          <a:noFill/>
          <a:ln>
            <a:noFill/>
          </a:ln>
        </p:spPr>
        <p:txBody>
          <a:bodyPr bIns="46800" rIns="90000" lIns="90000" tIns="4680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sng" b="1" cap="none" baseline="0" sz="2400" lang="en-US" i="1">
                <a:solidFill>
                  <a:srgbClr val="FFFF00"/>
                </a:solidFill>
                <a:latin typeface="Arial"/>
                <a:ea typeface="Arial"/>
                <a:cs typeface="Arial"/>
                <a:sym typeface="Arial"/>
              </a:rPr>
              <a:t>Música:</a:t>
            </a:r>
            <a:r>
              <a:rPr strike="noStrike" u="none" b="1" cap="none" baseline="0" sz="2400" lang="en-US" i="1">
                <a:solidFill>
                  <a:srgbClr val="FFFF99"/>
                </a:solidFill>
                <a:latin typeface="Arial"/>
                <a:ea typeface="Arial"/>
                <a:cs typeface="Arial"/>
                <a:sym typeface="Arial"/>
              </a:rPr>
              <a:t>  </a:t>
            </a:r>
            <a:r>
              <a:rPr strike="noStrike" u="none" b="1" cap="none" baseline="0" sz="2400" lang="en-US" i="1">
                <a:solidFill>
                  <a:srgbClr val="0047FF"/>
                </a:solidFill>
                <a:latin typeface="Arial"/>
                <a:ea typeface="Arial"/>
                <a:cs typeface="Arial"/>
                <a:sym typeface="Arial"/>
              </a:rPr>
              <a:t>B.S.O. “Náufrago” (2.000)</a:t>
            </a:r>
          </a:p>
          <a:p>
            <a:pPr algn="ctr" rtl="0" lvl="0" marR="0" indent="0" marL="0">
              <a:lnSpc>
                <a:spcPct val="100000"/>
              </a:lnSpc>
              <a:spcBef>
                <a:spcPts val="0"/>
              </a:spcBef>
              <a:spcAft>
                <a:spcPts val="0"/>
              </a:spcAft>
              <a:buClr>
                <a:srgbClr val="000000"/>
              </a:buClr>
              <a:buSzPct val="25000"/>
              <a:buFont typeface="Arial"/>
              <a:buNone/>
            </a:pPr>
            <a:r>
              <a:rPr strike="noStrike" u="sng" b="1" cap="none" baseline="0" sz="2400" lang="en-US" i="1">
                <a:solidFill>
                  <a:srgbClr val="FFFF00"/>
                </a:solidFill>
                <a:latin typeface="Arial"/>
                <a:ea typeface="Arial"/>
                <a:cs typeface="Arial"/>
                <a:sym typeface="Arial"/>
              </a:rPr>
              <a:t>Autor:</a:t>
            </a:r>
            <a:r>
              <a:rPr strike="noStrike" u="none" b="1" cap="none" baseline="0" sz="2400" lang="en-US" i="1">
                <a:solidFill>
                  <a:srgbClr val="FFFF66"/>
                </a:solidFill>
                <a:latin typeface="Arial"/>
                <a:ea typeface="Arial"/>
                <a:cs typeface="Arial"/>
                <a:sym typeface="Arial"/>
              </a:rPr>
              <a:t>  </a:t>
            </a:r>
            <a:r>
              <a:rPr strike="noStrike" u="none" b="1" cap="none" baseline="0" sz="2400" lang="en-US" i="1">
                <a:solidFill>
                  <a:srgbClr val="0047FF"/>
                </a:solidFill>
                <a:latin typeface="Arial"/>
                <a:ea typeface="Arial"/>
                <a:cs typeface="Arial"/>
                <a:sym typeface="Arial"/>
              </a:rPr>
              <a:t>Alan Silvestri</a:t>
            </a:r>
          </a:p>
        </p:txBody>
      </p:sp>
      <p:sp>
        <p:nvSpPr>
          <p:cNvPr id="31" name="Shape 31"/>
          <p:cNvSpPr/>
          <p:nvPr/>
        </p:nvSpPr>
        <p:spPr>
          <a:xfrm>
            <a:off y="1035050" x="1593850"/>
            <a:ext cy="3830637" cx="6200775"/>
          </a:xfrm>
          <a:prstGeom prst="rect">
            <a:avLst/>
          </a:prstGeom>
          <a:blipFill>
            <a:blip r:embed="rId3"/>
            <a:stretch>
              <a:fillRect/>
            </a:stretch>
          </a:blipFill>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76" name="Shape 176"/>
        <p:cNvGrpSpPr/>
        <p:nvPr/>
      </p:nvGrpSpPr>
      <p:grpSpPr>
        <a:xfrm>
          <a:off y="0" x="0"/>
          <a:ext cy="0" cx="0"/>
          <a:chOff y="0" x="0"/>
          <a:chExt cy="0" cx="0"/>
        </a:xfrm>
      </p:grpSpPr>
      <p:sp>
        <p:nvSpPr>
          <p:cNvPr id="177" name="Shape 177"/>
          <p:cNvSpPr/>
          <p:nvPr/>
        </p:nvSpPr>
        <p:spPr>
          <a:xfrm>
            <a:off y="1304925" x="1808161"/>
            <a:ext cy="4154486" cx="5651499"/>
          </a:xfrm>
          <a:prstGeom prst="rect">
            <a:avLst/>
          </a:prstGeom>
          <a:blipFill>
            <a:blip r:embed="rId3"/>
            <a:stretch>
              <a:fillRect/>
            </a:stretch>
          </a:blipFill>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83" name="Shape 183"/>
        <p:cNvGrpSpPr/>
        <p:nvPr/>
      </p:nvGrpSpPr>
      <p:grpSpPr>
        <a:xfrm>
          <a:off y="0" x="0"/>
          <a:ext cy="0" cx="0"/>
          <a:chOff y="0" x="0"/>
          <a:chExt cy="0" cx="0"/>
        </a:xfrm>
      </p:grpSpPr>
      <p:sp>
        <p:nvSpPr>
          <p:cNvPr id="184" name="Shape 184"/>
          <p:cNvSpPr/>
          <p:nvPr/>
        </p:nvSpPr>
        <p:spPr>
          <a:xfrm>
            <a:off y="965200" x="338137"/>
            <a:ext cy="4905374" cx="4191000"/>
          </a:xfrm>
          <a:prstGeom prst="rect">
            <a:avLst/>
          </a:prstGeom>
          <a:blipFill>
            <a:blip r:embed="rId3"/>
            <a:stretch>
              <a:fillRect/>
            </a:stretch>
          </a:blipFill>
        </p:spPr>
      </p:sp>
      <p:sp>
        <p:nvSpPr>
          <p:cNvPr id="185" name="Shape 185"/>
          <p:cNvSpPr/>
          <p:nvPr/>
        </p:nvSpPr>
        <p:spPr>
          <a:xfrm>
            <a:off y="917575" x="4783137"/>
            <a:ext cy="4960937" cx="4021136"/>
          </a:xfrm>
          <a:prstGeom prst="rect">
            <a:avLst/>
          </a:prstGeom>
          <a:blipFill>
            <a:blip r:embed="rId4"/>
            <a:stretch>
              <a:fillRect/>
            </a:stretch>
          </a:blipFill>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91" name="Shape 191"/>
        <p:cNvGrpSpPr/>
        <p:nvPr/>
      </p:nvGrpSpPr>
      <p:grpSpPr>
        <a:xfrm>
          <a:off y="0" x="0"/>
          <a:ext cy="0" cx="0"/>
          <a:chOff y="0" x="0"/>
          <a:chExt cy="0" cx="0"/>
        </a:xfrm>
      </p:grpSpPr>
      <p:sp>
        <p:nvSpPr>
          <p:cNvPr id="192" name="Shape 192"/>
          <p:cNvSpPr txBox="1"/>
          <p:nvPr/>
        </p:nvSpPr>
        <p:spPr>
          <a:xfrm>
            <a:off y="514350" x="361950"/>
            <a:ext cy="1538286"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Sin embargo, el mismo Pasteur había reconocido en su lecho de muerte que </a:t>
            </a:r>
            <a:r>
              <a:rPr strike="noStrike" u="none" b="0" cap="none" baseline="0" sz="1900" lang="en-US" i="1">
                <a:solidFill>
                  <a:srgbClr val="FFFFFF"/>
                </a:solidFill>
                <a:latin typeface="Arial"/>
                <a:ea typeface="Arial"/>
                <a:cs typeface="Arial"/>
                <a:sym typeface="Arial"/>
              </a:rPr>
              <a:t>“el terreno lo es todo”</a:t>
            </a:r>
            <a:r>
              <a:rPr strike="noStrike" u="none" b="0" cap="none" baseline="0" sz="1900" lang="en-US" i="0">
                <a:solidFill>
                  <a:srgbClr val="FFFFFF"/>
                </a:solidFill>
                <a:latin typeface="Arial"/>
                <a:ea typeface="Arial"/>
                <a:cs typeface="Arial"/>
                <a:sym typeface="Arial"/>
              </a:rPr>
              <a:t>. Quinton ya tenía claro con antelación, que para vencer a la enfermedad, todo lo que había que hacer era reforzar </a:t>
            </a:r>
            <a:r>
              <a:rPr strike="noStrike" u="none" b="0" cap="none" baseline="0" sz="1900" lang="en-US" i="1">
                <a:solidFill>
                  <a:srgbClr val="FFFFFF"/>
                </a:solidFill>
                <a:latin typeface="Arial"/>
                <a:ea typeface="Arial"/>
                <a:cs typeface="Arial"/>
                <a:sym typeface="Arial"/>
              </a:rPr>
              <a:t>“el terreno”</a:t>
            </a:r>
            <a:r>
              <a:rPr strike="noStrike" u="none" b="0" cap="none" baseline="0" sz="1900" lang="en-US" i="0">
                <a:solidFill>
                  <a:srgbClr val="FFFFFF"/>
                </a:solidFill>
                <a:latin typeface="Arial"/>
                <a:ea typeface="Arial"/>
                <a:cs typeface="Arial"/>
                <a:sym typeface="Arial"/>
              </a:rPr>
              <a:t>, el medio interno de la persona, esencialmente agua de mar, pero “isotónica”.</a:t>
            </a:r>
          </a:p>
        </p:txBody>
      </p:sp>
      <p:sp>
        <p:nvSpPr>
          <p:cNvPr id="193" name="Shape 193"/>
          <p:cNvSpPr/>
          <p:nvPr/>
        </p:nvSpPr>
        <p:spPr>
          <a:xfrm>
            <a:off y="2360611" x="995362"/>
            <a:ext cy="3879849" cx="3332161"/>
          </a:xfrm>
          <a:prstGeom prst="rect">
            <a:avLst/>
          </a:prstGeom>
          <a:blipFill>
            <a:blip r:embed="rId3"/>
            <a:stretch>
              <a:fillRect/>
            </a:stretch>
          </a:blipFill>
        </p:spPr>
      </p:sp>
      <p:sp>
        <p:nvSpPr>
          <p:cNvPr id="194" name="Shape 194"/>
          <p:cNvSpPr/>
          <p:nvPr/>
        </p:nvSpPr>
        <p:spPr>
          <a:xfrm>
            <a:off y="2071686" x="4972050"/>
            <a:ext cy="4324350" cx="3286125"/>
          </a:xfrm>
          <a:prstGeom prst="rect">
            <a:avLst/>
          </a:prstGeom>
          <a:blipFill>
            <a:blip r:embed="rId4"/>
            <a:stretch>
              <a:fillRect/>
            </a:stretch>
          </a:blipFill>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00" name="Shape 200"/>
        <p:cNvGrpSpPr/>
        <p:nvPr/>
      </p:nvGrpSpPr>
      <p:grpSpPr>
        <a:xfrm>
          <a:off y="0" x="0"/>
          <a:ext cy="0" cx="0"/>
          <a:chOff y="0" x="0"/>
          <a:chExt cy="0" cx="0"/>
        </a:xfrm>
      </p:grpSpPr>
      <p:sp>
        <p:nvSpPr>
          <p:cNvPr id="201" name="Shape 201"/>
          <p:cNvSpPr/>
          <p:nvPr/>
        </p:nvSpPr>
        <p:spPr>
          <a:xfrm>
            <a:off y="1852611" x="557212"/>
            <a:ext cy="3013075" cx="4525961"/>
          </a:xfrm>
          <a:prstGeom prst="rect">
            <a:avLst/>
          </a:prstGeom>
          <a:blipFill>
            <a:blip r:embed="rId3"/>
            <a:stretch>
              <a:fillRect/>
            </a:stretch>
          </a:blipFill>
        </p:spPr>
      </p:sp>
      <p:sp>
        <p:nvSpPr>
          <p:cNvPr id="202" name="Shape 202"/>
          <p:cNvSpPr/>
          <p:nvPr/>
        </p:nvSpPr>
        <p:spPr>
          <a:xfrm>
            <a:off y="1625600" x="5314950"/>
            <a:ext cy="3548062" cx="3371849"/>
          </a:xfrm>
          <a:prstGeom prst="rect">
            <a:avLst/>
          </a:prstGeom>
          <a:blipFill>
            <a:blip r:embed="rId4"/>
            <a:stretch>
              <a:fillRect/>
            </a:stretch>
          </a:blipFill>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08" name="Shape 208"/>
        <p:cNvGrpSpPr/>
        <p:nvPr/>
      </p:nvGrpSpPr>
      <p:grpSpPr>
        <a:xfrm>
          <a:off y="0" x="0"/>
          <a:ext cy="0" cx="0"/>
          <a:chOff y="0" x="0"/>
          <a:chExt cy="0" cx="0"/>
        </a:xfrm>
      </p:grpSpPr>
      <p:sp>
        <p:nvSpPr>
          <p:cNvPr id="209" name="Shape 209"/>
          <p:cNvSpPr txBox="1"/>
          <p:nvPr/>
        </p:nvSpPr>
        <p:spPr>
          <a:xfrm>
            <a:off y="514350" x="361950"/>
            <a:ext cy="1538286"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Al tomar agua del mar o al sernos inyectada, nuestro medio interno recupera su poder. Y en un medio interno correcto ya no hace falta perseguir a los microbios nocivos, porque allí ellos no pueden prosperar. El suero marino da fuerza biológica a la célula para oponerse a la mayoría de las enfermedades.</a:t>
            </a:r>
          </a:p>
        </p:txBody>
      </p:sp>
      <p:sp>
        <p:nvSpPr>
          <p:cNvPr id="210" name="Shape 210"/>
          <p:cNvSpPr/>
          <p:nvPr/>
        </p:nvSpPr>
        <p:spPr>
          <a:xfrm>
            <a:off y="2373311" x="1643061"/>
            <a:ext cy="3898899" cx="6076950"/>
          </a:xfrm>
          <a:prstGeom prst="rect">
            <a:avLst/>
          </a:prstGeom>
          <a:blipFill>
            <a:blip r:embed="rId3"/>
            <a:stretch>
              <a:fillRect/>
            </a:stretch>
          </a:blipFill>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16" name="Shape 216"/>
        <p:cNvGrpSpPr/>
        <p:nvPr/>
      </p:nvGrpSpPr>
      <p:grpSpPr>
        <a:xfrm>
          <a:off y="0" x="0"/>
          <a:ext cy="0" cx="0"/>
          <a:chOff y="0" x="0"/>
          <a:chExt cy="0" cx="0"/>
        </a:xfrm>
      </p:grpSpPr>
      <p:sp>
        <p:nvSpPr>
          <p:cNvPr id="217" name="Shape 217"/>
          <p:cNvSpPr txBox="1"/>
          <p:nvPr/>
        </p:nvSpPr>
        <p:spPr>
          <a:xfrm>
            <a:off y="514350" x="361950"/>
            <a:ext cy="1538286"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En 1975, en el Departamento de Fisiología de la Facultad de Medicina de la Universidad de La Laguna (Santa Cruz de Tenerife), se llevaron a cabo experimentos con varios perros similares a los de Quinton, bajo los Protocolos de la Comunidad Europea, con agua isotónica. Los resultados fueron satisfactorios y los perros se recuperaron perfectamente.</a:t>
            </a:r>
          </a:p>
        </p:txBody>
      </p:sp>
      <p:sp>
        <p:nvSpPr>
          <p:cNvPr id="218" name="Shape 218"/>
          <p:cNvSpPr/>
          <p:nvPr/>
        </p:nvSpPr>
        <p:spPr>
          <a:xfrm>
            <a:off y="2371725" x="1779586"/>
            <a:ext cy="3662362" cx="5705475"/>
          </a:xfrm>
          <a:prstGeom prst="rect">
            <a:avLst/>
          </a:prstGeom>
          <a:blipFill>
            <a:blip r:embed="rId3"/>
            <a:stretch>
              <a:fillRect/>
            </a:stretch>
          </a:blipFill>
        </p:spPr>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24" name="Shape 224"/>
        <p:cNvGrpSpPr/>
        <p:nvPr/>
      </p:nvGrpSpPr>
      <p:grpSpPr>
        <a:xfrm>
          <a:off y="0" x="0"/>
          <a:ext cy="0" cx="0"/>
          <a:chOff y="0" x="0"/>
          <a:chExt cy="0" cx="0"/>
        </a:xfrm>
      </p:grpSpPr>
      <p:sp>
        <p:nvSpPr>
          <p:cNvPr id="225" name="Shape 225"/>
          <p:cNvSpPr txBox="1"/>
          <p:nvPr/>
        </p:nvSpPr>
        <p:spPr>
          <a:xfrm>
            <a:off y="514350" x="361950"/>
            <a:ext cy="1247774"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Con ello se demostró que el agua del mar, que contiene los 118 elementos de la tabla periódica, es más eficaz que el suero artificial. Durante la Primera Guerra Mundial, el ejército francés empleó agua de mar para compensar la pérdida de sangre de los heridos en combate.</a:t>
            </a:r>
          </a:p>
        </p:txBody>
      </p:sp>
      <p:sp>
        <p:nvSpPr>
          <p:cNvPr id="226" name="Shape 226"/>
          <p:cNvSpPr/>
          <p:nvPr/>
        </p:nvSpPr>
        <p:spPr>
          <a:xfrm>
            <a:off y="2630486" x="4781550"/>
            <a:ext cy="2981324" cx="3884612"/>
          </a:xfrm>
          <a:prstGeom prst="rect">
            <a:avLst/>
          </a:prstGeom>
          <a:blipFill>
            <a:blip r:embed="rId3"/>
            <a:stretch>
              <a:fillRect/>
            </a:stretch>
          </a:blipFill>
        </p:spPr>
      </p:sp>
      <p:sp>
        <p:nvSpPr>
          <p:cNvPr id="227" name="Shape 227"/>
          <p:cNvSpPr/>
          <p:nvPr/>
        </p:nvSpPr>
        <p:spPr>
          <a:xfrm>
            <a:off y="2370136" x="600075"/>
            <a:ext cy="2925761" cx="3944937"/>
          </a:xfrm>
          <a:prstGeom prst="rect">
            <a:avLst/>
          </a:prstGeom>
          <a:blipFill>
            <a:blip r:embed="rId4"/>
            <a:stretch>
              <a:fillRect/>
            </a:stretch>
          </a:blipFill>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33" name="Shape 233"/>
        <p:cNvGrpSpPr/>
        <p:nvPr/>
      </p:nvGrpSpPr>
      <p:grpSpPr>
        <a:xfrm>
          <a:off y="0" x="0"/>
          <a:ext cy="0" cx="0"/>
          <a:chOff y="0" x="0"/>
          <a:chExt cy="0" cx="0"/>
        </a:xfrm>
      </p:grpSpPr>
      <p:sp>
        <p:nvSpPr>
          <p:cNvPr id="234" name="Shape 234"/>
          <p:cNvSpPr/>
          <p:nvPr/>
        </p:nvSpPr>
        <p:spPr>
          <a:xfrm>
            <a:off y="361950" x="576262"/>
            <a:ext cy="3143250" cx="4359275"/>
          </a:xfrm>
          <a:prstGeom prst="rect">
            <a:avLst/>
          </a:prstGeom>
          <a:blipFill>
            <a:blip r:embed="rId3"/>
            <a:stretch>
              <a:fillRect/>
            </a:stretch>
          </a:blipFill>
        </p:spPr>
      </p:sp>
      <p:sp>
        <p:nvSpPr>
          <p:cNvPr id="235" name="Shape 235"/>
          <p:cNvSpPr/>
          <p:nvPr/>
        </p:nvSpPr>
        <p:spPr>
          <a:xfrm>
            <a:off y="1892300" x="4638675"/>
            <a:ext cy="3325811" cx="3967162"/>
          </a:xfrm>
          <a:prstGeom prst="rect">
            <a:avLst/>
          </a:prstGeom>
          <a:blipFill>
            <a:blip r:embed="rId4"/>
            <a:stretch>
              <a:fillRect/>
            </a:stretch>
          </a:blipFill>
        </p:spPr>
      </p:sp>
      <p:sp>
        <p:nvSpPr>
          <p:cNvPr id="236" name="Shape 236"/>
          <p:cNvSpPr/>
          <p:nvPr/>
        </p:nvSpPr>
        <p:spPr>
          <a:xfrm>
            <a:off y="3036886" x="923925"/>
            <a:ext cy="3409950" cx="3390900"/>
          </a:xfrm>
          <a:prstGeom prst="rect">
            <a:avLst/>
          </a:prstGeom>
          <a:blipFill>
            <a:blip r:embed="rId5"/>
            <a:stretch>
              <a:fillRect/>
            </a:stretch>
          </a:blipFill>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42" name="Shape 242"/>
        <p:cNvGrpSpPr/>
        <p:nvPr/>
      </p:nvGrpSpPr>
      <p:grpSpPr>
        <a:xfrm>
          <a:off y="0" x="0"/>
          <a:ext cy="0" cx="0"/>
          <a:chOff y="0" x="0"/>
          <a:chExt cy="0" cx="0"/>
        </a:xfrm>
      </p:grpSpPr>
      <p:sp>
        <p:nvSpPr>
          <p:cNvPr id="243" name="Shape 243"/>
          <p:cNvSpPr txBox="1"/>
          <p:nvPr/>
        </p:nvSpPr>
        <p:spPr>
          <a:xfrm>
            <a:off y="514350" x="361950"/>
            <a:ext cy="1538286"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En diciembre del 2003, en la misma Universidad de La Laguna, se practicaron el desangrado de diez perras y se les trasplantó esta vez agua hipertónica como plasma sanguíneo, es decir, recogida directamente del Océano Atlántico, recuperándose todas perfectamente y sin ningún problema.</a:t>
            </a:r>
          </a:p>
        </p:txBody>
      </p:sp>
      <p:sp>
        <p:nvSpPr>
          <p:cNvPr id="244" name="Shape 244"/>
          <p:cNvSpPr/>
          <p:nvPr/>
        </p:nvSpPr>
        <p:spPr>
          <a:xfrm>
            <a:off y="2319336" x="2003425"/>
            <a:ext cy="3635375" cx="5316536"/>
          </a:xfrm>
          <a:prstGeom prst="rect">
            <a:avLst/>
          </a:prstGeom>
          <a:blipFill>
            <a:blip r:embed="rId3"/>
            <a:stretch>
              <a:fillRect/>
            </a:stretch>
          </a:blipFill>
        </p:spPr>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50" name="Shape 250"/>
        <p:cNvGrpSpPr/>
        <p:nvPr/>
      </p:nvGrpSpPr>
      <p:grpSpPr>
        <a:xfrm>
          <a:off y="0" x="0"/>
          <a:ext cy="0" cx="0"/>
          <a:chOff y="0" x="0"/>
          <a:chExt cy="0" cx="0"/>
        </a:xfrm>
      </p:grpSpPr>
      <p:sp>
        <p:nvSpPr>
          <p:cNvPr id="251" name="Shape 251"/>
          <p:cNvSpPr txBox="1"/>
          <p:nvPr/>
        </p:nvSpPr>
        <p:spPr>
          <a:xfrm>
            <a:off y="514350" x="361950"/>
            <a:ext cy="1247774"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En 1904 Quinton publicó el libro </a:t>
            </a:r>
            <a:r>
              <a:rPr strike="noStrike" u="none" b="0" cap="none" baseline="0" sz="1900" lang="en-US" i="1">
                <a:solidFill>
                  <a:srgbClr val="FFFFFF"/>
                </a:solidFill>
                <a:latin typeface="Arial"/>
                <a:ea typeface="Arial"/>
                <a:cs typeface="Arial"/>
                <a:sym typeface="Arial"/>
              </a:rPr>
              <a:t>“El agua de mar, medio orgánico”</a:t>
            </a:r>
            <a:r>
              <a:rPr strike="noStrike" u="none" b="0" cap="none" baseline="0" sz="1900" lang="en-US" i="0">
                <a:solidFill>
                  <a:srgbClr val="FFFFFF"/>
                </a:solidFill>
                <a:latin typeface="Arial"/>
                <a:ea typeface="Arial"/>
                <a:cs typeface="Arial"/>
                <a:sym typeface="Arial"/>
              </a:rPr>
              <a:t>, el cual despertó un gran interés en todo el mundo. Pronto empezó a abrir sus dispensarios marinos en París, Montpellier, Lyon, Londres y Egipto y hubo hospitales que se adhirieron al método marino.</a:t>
            </a:r>
          </a:p>
        </p:txBody>
      </p:sp>
      <p:sp>
        <p:nvSpPr>
          <p:cNvPr id="252" name="Shape 252"/>
          <p:cNvSpPr/>
          <p:nvPr/>
        </p:nvSpPr>
        <p:spPr>
          <a:xfrm>
            <a:off y="1901825" x="3094036"/>
            <a:ext cy="4759325" cx="3163887"/>
          </a:xfrm>
          <a:prstGeom prst="rect">
            <a:avLst/>
          </a:prstGeom>
          <a:blipFill>
            <a:blip r:embed="rId3"/>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37" name="Shape 37"/>
        <p:cNvGrpSpPr/>
        <p:nvPr/>
      </p:nvGrpSpPr>
      <p:grpSpPr>
        <a:xfrm>
          <a:off y="0" x="0"/>
          <a:ext cy="0" cx="0"/>
          <a:chOff y="0" x="0"/>
          <a:chExt cy="0" cx="0"/>
        </a:xfrm>
      </p:grpSpPr>
      <p:sp>
        <p:nvSpPr>
          <p:cNvPr id="38" name="Shape 38"/>
          <p:cNvSpPr/>
          <p:nvPr/>
        </p:nvSpPr>
        <p:spPr>
          <a:xfrm>
            <a:off y="1457325" x="925512"/>
            <a:ext cy="3857625" cx="7362825"/>
          </a:xfrm>
          <a:prstGeom prst="rect">
            <a:avLst/>
          </a:prstGeom>
          <a:blipFill>
            <a:blip r:embed="rId3"/>
            <a:stretch>
              <a:fillRect/>
            </a:stretch>
          </a:blipFill>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58" name="Shape 258"/>
        <p:cNvGrpSpPr/>
        <p:nvPr/>
      </p:nvGrpSpPr>
      <p:grpSpPr>
        <a:xfrm>
          <a:off y="0" x="0"/>
          <a:ext cy="0" cx="0"/>
          <a:chOff y="0" x="0"/>
          <a:chExt cy="0" cx="0"/>
        </a:xfrm>
      </p:grpSpPr>
      <p:sp>
        <p:nvSpPr>
          <p:cNvPr id="259" name="Shape 259"/>
          <p:cNvSpPr txBox="1"/>
          <p:nvPr/>
        </p:nvSpPr>
        <p:spPr>
          <a:xfrm>
            <a:off y="514350" x="361950"/>
            <a:ext cy="958850"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El éxito fue fulminante. Las inyecciones de agua de mar isotónica aplicadas a los lactantes en los dispensarios marinos, se contaban por miles. Los médicos prescribían las inyecciones y Quinton alcanzó enseguida la fama.</a:t>
            </a:r>
          </a:p>
        </p:txBody>
      </p:sp>
      <p:sp>
        <p:nvSpPr>
          <p:cNvPr id="260" name="Shape 260"/>
          <p:cNvSpPr/>
          <p:nvPr/>
        </p:nvSpPr>
        <p:spPr>
          <a:xfrm>
            <a:off y="1633537" x="2913061"/>
            <a:ext cy="4989512" cx="3467099"/>
          </a:xfrm>
          <a:prstGeom prst="rect">
            <a:avLst/>
          </a:prstGeom>
          <a:blipFill>
            <a:blip r:embed="rId3"/>
            <a:stretch>
              <a:fillRect/>
            </a:stretch>
          </a:blipFill>
        </p:spPr>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66" name="Shape 266"/>
        <p:cNvGrpSpPr/>
        <p:nvPr/>
      </p:nvGrpSpPr>
      <p:grpSpPr>
        <a:xfrm>
          <a:off y="0" x="0"/>
          <a:ext cy="0" cx="0"/>
          <a:chOff y="0" x="0"/>
          <a:chExt cy="0" cx="0"/>
        </a:xfrm>
      </p:grpSpPr>
      <p:sp>
        <p:nvSpPr>
          <p:cNvPr id="267" name="Shape 267"/>
          <p:cNvSpPr txBox="1"/>
          <p:nvPr/>
        </p:nvSpPr>
        <p:spPr>
          <a:xfrm>
            <a:off y="514350" x="361950"/>
            <a:ext cy="1538286"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Los problemas de salud de los bebés y los niños eran mucho más abundantes que hoy día. La mayoría de ellos relacionados con la desnutrición. Utilizando las virtudes del agua del mar, Quinton contribuyó de forma decisiva a reducir la mortalidad infantil, salvando a miles de niños de una muerte segura.</a:t>
            </a:r>
          </a:p>
        </p:txBody>
      </p:sp>
      <p:sp>
        <p:nvSpPr>
          <p:cNvPr id="268" name="Shape 268"/>
          <p:cNvSpPr/>
          <p:nvPr/>
        </p:nvSpPr>
        <p:spPr>
          <a:xfrm>
            <a:off y="2443161" x="750887"/>
            <a:ext cy="3663950" cx="3452812"/>
          </a:xfrm>
          <a:prstGeom prst="rect">
            <a:avLst/>
          </a:prstGeom>
          <a:blipFill>
            <a:blip r:embed="rId3"/>
            <a:stretch>
              <a:fillRect/>
            </a:stretch>
          </a:blipFill>
        </p:spPr>
      </p:sp>
      <p:sp>
        <p:nvSpPr>
          <p:cNvPr id="269" name="Shape 269"/>
          <p:cNvSpPr/>
          <p:nvPr/>
        </p:nvSpPr>
        <p:spPr>
          <a:xfrm>
            <a:off y="2887661" x="4508500"/>
            <a:ext cy="2843212" cx="4002087"/>
          </a:xfrm>
          <a:prstGeom prst="rect">
            <a:avLst/>
          </a:prstGeom>
          <a:blipFill>
            <a:blip r:embed="rId4"/>
            <a:stretch>
              <a:fillRect/>
            </a:stretch>
          </a:blipFill>
        </p:spPr>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75" name="Shape 275"/>
        <p:cNvGrpSpPr/>
        <p:nvPr/>
      </p:nvGrpSpPr>
      <p:grpSpPr>
        <a:xfrm>
          <a:off y="0" x="0"/>
          <a:ext cy="0" cx="0"/>
          <a:chOff y="0" x="0"/>
          <a:chExt cy="0" cx="0"/>
        </a:xfrm>
      </p:grpSpPr>
      <p:sp>
        <p:nvSpPr>
          <p:cNvPr id="276" name="Shape 276"/>
          <p:cNvSpPr txBox="1"/>
          <p:nvPr/>
        </p:nvSpPr>
        <p:spPr>
          <a:xfrm>
            <a:off y="514350" x="361950"/>
            <a:ext cy="1538286"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También trataba a los adultos muchos de ellos desahuciados por los médicos a los que lograba curar simplemente con un tratamiento de agua del mar. Los principales casos eran tifus, cólera y diarrea, la tuberculosis, los niños prematuros, la anorexia, enfermedades de la piel y malnutriciones graves.</a:t>
            </a:r>
          </a:p>
        </p:txBody>
      </p:sp>
      <p:sp>
        <p:nvSpPr>
          <p:cNvPr id="277" name="Shape 277"/>
          <p:cNvSpPr/>
          <p:nvPr/>
        </p:nvSpPr>
        <p:spPr>
          <a:xfrm>
            <a:off y="2403475" x="4640262"/>
            <a:ext cy="3600450" cx="2419350"/>
          </a:xfrm>
          <a:prstGeom prst="rect">
            <a:avLst/>
          </a:prstGeom>
          <a:blipFill>
            <a:blip r:embed="rId3"/>
            <a:stretch>
              <a:fillRect/>
            </a:stretch>
          </a:blipFill>
        </p:spPr>
      </p:sp>
      <p:sp>
        <p:nvSpPr>
          <p:cNvPr id="278" name="Shape 278"/>
          <p:cNvSpPr/>
          <p:nvPr/>
        </p:nvSpPr>
        <p:spPr>
          <a:xfrm>
            <a:off y="2393950" x="2122486"/>
            <a:ext cy="3619500" cx="2505075"/>
          </a:xfrm>
          <a:prstGeom prst="rect">
            <a:avLst/>
          </a:prstGeom>
          <a:blipFill>
            <a:blip r:embed="rId4"/>
            <a:stretch>
              <a:fillRect/>
            </a:stretch>
          </a:blipFill>
        </p:spPr>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84" name="Shape 284"/>
        <p:cNvGrpSpPr/>
        <p:nvPr/>
      </p:nvGrpSpPr>
      <p:grpSpPr>
        <a:xfrm>
          <a:off y="0" x="0"/>
          <a:ext cy="0" cx="0"/>
          <a:chOff y="0" x="0"/>
          <a:chExt cy="0" cx="0"/>
        </a:xfrm>
      </p:grpSpPr>
      <p:sp>
        <p:nvSpPr>
          <p:cNvPr id="285" name="Shape 285"/>
          <p:cNvSpPr txBox="1"/>
          <p:nvPr/>
        </p:nvSpPr>
        <p:spPr>
          <a:xfrm>
            <a:off y="514350" x="361950"/>
            <a:ext cy="958850"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Quinton curaba a la mayoría de ellos. Están documentados casos gravísimos a los que el tratamiento del mar los curó de forma fulminante.</a:t>
            </a:r>
          </a:p>
        </p:txBody>
      </p:sp>
      <p:sp>
        <p:nvSpPr>
          <p:cNvPr id="286" name="Shape 286"/>
          <p:cNvSpPr/>
          <p:nvPr/>
        </p:nvSpPr>
        <p:spPr>
          <a:xfrm>
            <a:off y="1793875" x="619125"/>
            <a:ext cy="3476625" cx="2324100"/>
          </a:xfrm>
          <a:prstGeom prst="rect">
            <a:avLst/>
          </a:prstGeom>
          <a:blipFill>
            <a:blip r:embed="rId3"/>
            <a:stretch>
              <a:fillRect/>
            </a:stretch>
          </a:blipFill>
        </p:spPr>
      </p:sp>
      <p:sp>
        <p:nvSpPr>
          <p:cNvPr id="287" name="Shape 287"/>
          <p:cNvSpPr/>
          <p:nvPr/>
        </p:nvSpPr>
        <p:spPr>
          <a:xfrm>
            <a:off y="1778000" x="2946400"/>
            <a:ext cy="3486150" cx="2390775"/>
          </a:xfrm>
          <a:prstGeom prst="rect">
            <a:avLst/>
          </a:prstGeom>
          <a:blipFill>
            <a:blip r:embed="rId4"/>
            <a:stretch>
              <a:fillRect/>
            </a:stretch>
          </a:blipFill>
        </p:spPr>
      </p:sp>
      <p:sp>
        <p:nvSpPr>
          <p:cNvPr id="288" name="Shape 288"/>
          <p:cNvSpPr/>
          <p:nvPr/>
        </p:nvSpPr>
        <p:spPr>
          <a:xfrm>
            <a:off y="2039936" x="5692775"/>
            <a:ext cy="3698875" cx="2725737"/>
          </a:xfrm>
          <a:prstGeom prst="rect">
            <a:avLst/>
          </a:prstGeom>
          <a:blipFill>
            <a:blip r:embed="rId5"/>
            <a:stretch>
              <a:fillRect/>
            </a:stretch>
          </a:blipFill>
        </p:spPr>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94" name="Shape 294"/>
        <p:cNvGrpSpPr/>
        <p:nvPr/>
      </p:nvGrpSpPr>
      <p:grpSpPr>
        <a:xfrm>
          <a:off y="0" x="0"/>
          <a:ext cy="0" cx="0"/>
          <a:chOff y="0" x="0"/>
          <a:chExt cy="0" cx="0"/>
        </a:xfrm>
      </p:grpSpPr>
      <p:sp>
        <p:nvSpPr>
          <p:cNvPr id="295" name="Shape 295"/>
          <p:cNvSpPr txBox="1"/>
          <p:nvPr/>
        </p:nvSpPr>
        <p:spPr>
          <a:xfrm>
            <a:off y="307975" x="341312"/>
            <a:ext cy="2284412"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800" lang="en-US" i="0">
                <a:solidFill>
                  <a:srgbClr val="FFFFFF"/>
                </a:solidFill>
                <a:latin typeface="Arial"/>
                <a:ea typeface="Arial"/>
                <a:cs typeface="Arial"/>
                <a:sym typeface="Arial"/>
              </a:rPr>
              <a:t>En 1914, ya se habían presentado ocho tesis doctorales y originales solo en Francia sobre el suero marino. En vísperas de la Primera Guerra Mundial (1914-1918) el Ministerio del Interior francés se proponía intervenir para que las inyecciones de agua de mar fueran obligatorias en la época escolar, del mismo modo que la vacuna de la viruela… pero llegó la guerra y con ella el olvido que fue aprovechado por los detractores de Quinton que no podían asumir el hecho de que curase sin ser médico o científico titulado. Los dispensarios abiertos, fueron desapareciendo progresivamente.</a:t>
            </a:r>
          </a:p>
        </p:txBody>
      </p:sp>
      <p:sp>
        <p:nvSpPr>
          <p:cNvPr id="296" name="Shape 296"/>
          <p:cNvSpPr/>
          <p:nvPr/>
        </p:nvSpPr>
        <p:spPr>
          <a:xfrm>
            <a:off y="2470150" x="5146675"/>
            <a:ext cy="4057650" cx="2752725"/>
          </a:xfrm>
          <a:prstGeom prst="rect">
            <a:avLst/>
          </a:prstGeom>
          <a:blipFill>
            <a:blip r:embed="rId3"/>
            <a:stretch>
              <a:fillRect/>
            </a:stretch>
          </a:blipFill>
        </p:spPr>
      </p:sp>
      <p:sp>
        <p:nvSpPr>
          <p:cNvPr id="297" name="Shape 297"/>
          <p:cNvSpPr txBox="1"/>
          <p:nvPr/>
        </p:nvSpPr>
        <p:spPr>
          <a:xfrm>
            <a:off y="4144962" x="1677986"/>
            <a:ext cy="639762" cx="3779836"/>
          </a:xfrm>
          <a:prstGeom prst="rect">
            <a:avLst/>
          </a:prstGeom>
          <a:noFill/>
          <a:ln>
            <a:noFill/>
          </a:ln>
        </p:spPr>
        <p:txBody>
          <a:bodyPr bIns="45000" rIns="90000" lIns="90000" tIns="4500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0" cap="none" baseline="0" sz="1800" lang="en-US" i="1">
                <a:solidFill>
                  <a:srgbClr val="FFFFFF"/>
                </a:solidFill>
                <a:latin typeface="Arial"/>
                <a:ea typeface="Arial"/>
                <a:cs typeface="Arial"/>
                <a:sym typeface="Arial"/>
              </a:rPr>
              <a:t>- Caza de brujas -</a:t>
            </a:r>
          </a:p>
          <a:p>
            <a:pPr algn="ctr" rtl="0" lvl="0" marR="0" indent="0" marL="0">
              <a:lnSpc>
                <a:spcPct val="100000"/>
              </a:lnSpc>
              <a:spcBef>
                <a:spcPts val="0"/>
              </a:spcBef>
              <a:spcAft>
                <a:spcPts val="0"/>
              </a:spcAft>
              <a:buClr>
                <a:srgbClr val="000000"/>
              </a:buClr>
              <a:buSzPct val="25000"/>
              <a:buFont typeface="Arial"/>
              <a:buNone/>
            </a:pPr>
            <a:r>
              <a:rPr strike="noStrike" u="none" b="0" cap="none" baseline="0" sz="1800" lang="en-US" i="0">
                <a:solidFill>
                  <a:srgbClr val="FFFFFF"/>
                </a:solidFill>
                <a:latin typeface="Arial"/>
                <a:ea typeface="Arial"/>
                <a:cs typeface="Arial"/>
                <a:sym typeface="Arial"/>
              </a:rPr>
              <a:t>Francisco de Goya</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303" name="Shape 303"/>
        <p:cNvGrpSpPr/>
        <p:nvPr/>
      </p:nvGrpSpPr>
      <p:grpSpPr>
        <a:xfrm>
          <a:off y="0" x="0"/>
          <a:ext cy="0" cx="0"/>
          <a:chOff y="0" x="0"/>
          <a:chExt cy="0" cx="0"/>
        </a:xfrm>
      </p:grpSpPr>
      <p:sp>
        <p:nvSpPr>
          <p:cNvPr id="304" name="Shape 304"/>
          <p:cNvSpPr txBox="1"/>
          <p:nvPr/>
        </p:nvSpPr>
        <p:spPr>
          <a:xfrm>
            <a:off y="514350" x="361950"/>
            <a:ext cy="1538286"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Es incomprensible e inaceptable que la ausencia de un pedazo de papel universitario, pueda ocasionar semejante daño a la humanidad. Quinton poco a poco fue apartado de su popularidad bajo un escenario de guerra y posguerra donde las multinacionales comenzaban a despertar de sus lúgubres cavernas y convertirse en un verdadero cáncer de la sociedad.</a:t>
            </a:r>
          </a:p>
        </p:txBody>
      </p:sp>
      <p:sp>
        <p:nvSpPr>
          <p:cNvPr id="305" name="Shape 305"/>
          <p:cNvSpPr/>
          <p:nvPr/>
        </p:nvSpPr>
        <p:spPr>
          <a:xfrm>
            <a:off y="2333625" x="1482725"/>
            <a:ext cy="3913186" cx="6303962"/>
          </a:xfrm>
          <a:prstGeom prst="rect">
            <a:avLst/>
          </a:prstGeom>
          <a:blipFill>
            <a:blip r:embed="rId3"/>
            <a:stretch>
              <a:fillRect/>
            </a:stretch>
          </a:blipFill>
        </p:spPr>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311" name="Shape 311"/>
        <p:cNvGrpSpPr/>
        <p:nvPr/>
      </p:nvGrpSpPr>
      <p:grpSpPr>
        <a:xfrm>
          <a:off y="0" x="0"/>
          <a:ext cy="0" cx="0"/>
          <a:chOff y="0" x="0"/>
          <a:chExt cy="0" cx="0"/>
        </a:xfrm>
      </p:grpSpPr>
      <p:sp>
        <p:nvSpPr>
          <p:cNvPr id="312" name="Shape 312"/>
          <p:cNvSpPr txBox="1"/>
          <p:nvPr/>
        </p:nvSpPr>
        <p:spPr>
          <a:xfrm>
            <a:off y="420687" x="361950"/>
            <a:ext cy="2406649"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Los médicos, tras apoyarle antes de la guerra, le olvidaron ya que veían en él y en sus curaciones, un peligro que ponía en evidencia  el  prestigio de su profesión y sus métodos de cura. Las farmacéuticas con las vacunas y fármacos despertaban de su letargo y extendieron sus garras y raíces en sus clientes favoritos, los enfermos, ocultando el poder del agua del mar, un antibiótico natural totalmente gratuito y que hubiera podido desempeñar una milagrosa erradicación de las mayorías de las enfermedades existentes por entonces y en la actualidad.</a:t>
            </a:r>
          </a:p>
        </p:txBody>
      </p:sp>
      <p:sp>
        <p:nvSpPr>
          <p:cNvPr id="313" name="Shape 313"/>
          <p:cNvSpPr/>
          <p:nvPr/>
        </p:nvSpPr>
        <p:spPr>
          <a:xfrm>
            <a:off y="3043236" x="2357436"/>
            <a:ext cy="3351212" cx="4648200"/>
          </a:xfrm>
          <a:prstGeom prst="rect">
            <a:avLst/>
          </a:prstGeom>
          <a:blipFill>
            <a:blip r:embed="rId3"/>
            <a:stretch>
              <a:fillRect/>
            </a:stretch>
          </a:blipFill>
        </p:spPr>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319" name="Shape 319"/>
        <p:cNvGrpSpPr/>
        <p:nvPr/>
      </p:nvGrpSpPr>
      <p:grpSpPr>
        <a:xfrm>
          <a:off y="0" x="0"/>
          <a:ext cy="0" cx="0"/>
          <a:chOff y="0" x="0"/>
          <a:chExt cy="0" cx="0"/>
        </a:xfrm>
      </p:grpSpPr>
      <p:sp>
        <p:nvSpPr>
          <p:cNvPr id="320" name="Shape 320"/>
          <p:cNvSpPr/>
          <p:nvPr/>
        </p:nvSpPr>
        <p:spPr>
          <a:xfrm>
            <a:off y="476250" x="1520825"/>
            <a:ext cy="2400300" cx="4495800"/>
          </a:xfrm>
          <a:prstGeom prst="rect">
            <a:avLst/>
          </a:prstGeom>
          <a:blipFill>
            <a:blip r:embed="rId3"/>
            <a:stretch>
              <a:fillRect/>
            </a:stretch>
          </a:blipFill>
        </p:spPr>
      </p:sp>
      <p:sp>
        <p:nvSpPr>
          <p:cNvPr id="321" name="Shape 321"/>
          <p:cNvSpPr/>
          <p:nvPr/>
        </p:nvSpPr>
        <p:spPr>
          <a:xfrm>
            <a:off y="2505075" x="3994150"/>
            <a:ext cy="2381249" cx="4454524"/>
          </a:xfrm>
          <a:prstGeom prst="rect">
            <a:avLst/>
          </a:prstGeom>
          <a:blipFill>
            <a:blip r:embed="rId4"/>
            <a:stretch>
              <a:fillRect/>
            </a:stretch>
          </a:blipFill>
        </p:spPr>
      </p:sp>
      <p:sp>
        <p:nvSpPr>
          <p:cNvPr id="322" name="Shape 322"/>
          <p:cNvSpPr/>
          <p:nvPr/>
        </p:nvSpPr>
        <p:spPr>
          <a:xfrm>
            <a:off y="3830637" x="1122362"/>
            <a:ext cy="2436811" cx="4210050"/>
          </a:xfrm>
          <a:prstGeom prst="rect">
            <a:avLst/>
          </a:prstGeom>
          <a:blipFill>
            <a:blip r:embed="rId5"/>
            <a:stretch>
              <a:fillRect/>
            </a:stretch>
          </a:blipFill>
        </p:spPr>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328" name="Shape 328"/>
        <p:cNvGrpSpPr/>
        <p:nvPr/>
      </p:nvGrpSpPr>
      <p:grpSpPr>
        <a:xfrm>
          <a:off y="0" x="0"/>
          <a:ext cy="0" cx="0"/>
          <a:chOff y="0" x="0"/>
          <a:chExt cy="0" cx="0"/>
        </a:xfrm>
      </p:grpSpPr>
      <p:sp>
        <p:nvSpPr>
          <p:cNvPr id="329" name="Shape 329"/>
          <p:cNvSpPr/>
          <p:nvPr/>
        </p:nvSpPr>
        <p:spPr>
          <a:xfrm>
            <a:off y="0" x="0"/>
            <a:ext cy="6935787" cx="9224961"/>
          </a:xfrm>
          <a:prstGeom prst="rect">
            <a:avLst/>
          </a:prstGeom>
          <a:blipFill>
            <a:blip r:embed="rId3"/>
            <a:stretch>
              <a:fillRect/>
            </a:stretch>
          </a:blipFill>
        </p:spPr>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335" name="Shape 335"/>
        <p:cNvGrpSpPr/>
        <p:nvPr/>
      </p:nvGrpSpPr>
      <p:grpSpPr>
        <a:xfrm>
          <a:off y="0" x="0"/>
          <a:ext cy="0" cx="0"/>
          <a:chOff y="0" x="0"/>
          <a:chExt cy="0" cx="0"/>
        </a:xfrm>
      </p:grpSpPr>
      <p:sp>
        <p:nvSpPr>
          <p:cNvPr id="336" name="Shape 336"/>
          <p:cNvSpPr txBox="1"/>
          <p:nvPr/>
        </p:nvSpPr>
        <p:spPr>
          <a:xfrm>
            <a:off y="514350" x="361950"/>
            <a:ext cy="1247774"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Las conclusiones de Quinton nos llevan a comprender que los organismos propios de la vida animal son verdaderos acuarios marinos en las que las células que lo constituyen, continúan viviendo en las mismas condiciones en las que se encontraba la célula primitiva.</a:t>
            </a:r>
          </a:p>
        </p:txBody>
      </p:sp>
      <p:sp>
        <p:nvSpPr>
          <p:cNvPr id="337" name="Shape 337"/>
          <p:cNvSpPr/>
          <p:nvPr/>
        </p:nvSpPr>
        <p:spPr>
          <a:xfrm>
            <a:off y="1952625" x="1504950"/>
            <a:ext cy="4521200" cx="6350000"/>
          </a:xfrm>
          <a:prstGeom prst="rect">
            <a:avLst/>
          </a:prstGeom>
          <a:blipFill>
            <a:blip r:embed="rId3"/>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44" name="Shape 44"/>
        <p:cNvGrpSpPr/>
        <p:nvPr/>
      </p:nvGrpSpPr>
      <p:grpSpPr>
        <a:xfrm>
          <a:off y="0" x="0"/>
          <a:ext cy="0" cx="0"/>
          <a:chOff y="0" x="0"/>
          <a:chExt cy="0" cx="0"/>
        </a:xfrm>
      </p:grpSpPr>
      <p:sp>
        <p:nvSpPr>
          <p:cNvPr id="45" name="Shape 45"/>
          <p:cNvSpPr/>
          <p:nvPr/>
        </p:nvSpPr>
        <p:spPr>
          <a:xfrm>
            <a:off y="476250" x="2916236"/>
            <a:ext cy="200025" cx="285750"/>
          </a:xfrm>
          <a:prstGeom prst="rect">
            <a:avLst/>
          </a:prstGeom>
          <a:blipFill>
            <a:blip r:embed="rId3"/>
            <a:stretch>
              <a:fillRect/>
            </a:stretch>
          </a:blipFill>
        </p:spPr>
      </p:sp>
      <p:sp>
        <p:nvSpPr>
          <p:cNvPr id="46" name="Shape 46"/>
          <p:cNvSpPr/>
          <p:nvPr/>
        </p:nvSpPr>
        <p:spPr>
          <a:xfrm>
            <a:off y="476250" x="3563937"/>
            <a:ext cy="200025" cx="285750"/>
          </a:xfrm>
          <a:prstGeom prst="rect">
            <a:avLst/>
          </a:prstGeom>
          <a:blipFill>
            <a:blip r:embed="rId4"/>
            <a:stretch>
              <a:fillRect/>
            </a:stretch>
          </a:blipFill>
        </p:spPr>
      </p:sp>
      <p:sp>
        <p:nvSpPr>
          <p:cNvPr id="47" name="Shape 47"/>
          <p:cNvSpPr/>
          <p:nvPr/>
        </p:nvSpPr>
        <p:spPr>
          <a:xfrm>
            <a:off y="476250" x="4140200"/>
            <a:ext cy="200025" cx="285750"/>
          </a:xfrm>
          <a:prstGeom prst="rect">
            <a:avLst/>
          </a:prstGeom>
          <a:blipFill>
            <a:blip r:embed="rId5"/>
            <a:stretch>
              <a:fillRect/>
            </a:stretch>
          </a:blipFill>
        </p:spPr>
      </p:sp>
      <p:sp>
        <p:nvSpPr>
          <p:cNvPr id="48" name="Shape 48"/>
          <p:cNvSpPr/>
          <p:nvPr/>
        </p:nvSpPr>
        <p:spPr>
          <a:xfrm>
            <a:off y="476250" x="4716462"/>
            <a:ext cy="200025" cx="285750"/>
          </a:xfrm>
          <a:prstGeom prst="rect">
            <a:avLst/>
          </a:prstGeom>
          <a:blipFill>
            <a:blip r:embed="rId6"/>
            <a:stretch>
              <a:fillRect/>
            </a:stretch>
          </a:blipFill>
        </p:spPr>
      </p:sp>
      <p:sp>
        <p:nvSpPr>
          <p:cNvPr id="49" name="Shape 49"/>
          <p:cNvSpPr/>
          <p:nvPr/>
        </p:nvSpPr>
        <p:spPr>
          <a:xfrm>
            <a:off y="476250" x="5292725"/>
            <a:ext cy="200025" cx="285750"/>
          </a:xfrm>
          <a:prstGeom prst="rect">
            <a:avLst/>
          </a:prstGeom>
          <a:blipFill>
            <a:blip r:embed="rId7"/>
            <a:stretch>
              <a:fillRect/>
            </a:stretch>
          </a:blipFill>
        </p:spPr>
      </p:sp>
      <p:sp>
        <p:nvSpPr>
          <p:cNvPr id="50" name="Shape 50"/>
          <p:cNvSpPr/>
          <p:nvPr/>
        </p:nvSpPr>
        <p:spPr>
          <a:xfrm>
            <a:off y="476250" x="5868987"/>
            <a:ext cy="200025" cx="276224"/>
          </a:xfrm>
          <a:prstGeom prst="rect">
            <a:avLst/>
          </a:prstGeom>
          <a:blipFill>
            <a:blip r:embed="rId8"/>
            <a:stretch>
              <a:fillRect/>
            </a:stretch>
          </a:blipFill>
        </p:spPr>
      </p:sp>
      <p:sp>
        <p:nvSpPr>
          <p:cNvPr id="51" name="Shape 51"/>
          <p:cNvSpPr txBox="1"/>
          <p:nvPr/>
        </p:nvSpPr>
        <p:spPr>
          <a:xfrm>
            <a:off y="836612" x="120650"/>
            <a:ext cy="520700" cx="8915400"/>
          </a:xfrm>
          <a:prstGeom prst="rect">
            <a:avLst/>
          </a:prstGeom>
          <a:noFill/>
          <a:ln>
            <a:noFill/>
          </a:ln>
        </p:spPr>
        <p:txBody>
          <a:bodyPr bIns="46800" rIns="90000" lIns="90000" tIns="4680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sng" b="1" cap="none" baseline="0" sz="2800" lang="en-US" i="0">
                <a:solidFill>
                  <a:srgbClr val="3366FF"/>
                </a:solidFill>
                <a:latin typeface="Arial"/>
                <a:ea typeface="Arial"/>
                <a:cs typeface="Arial"/>
                <a:sym typeface="Arial"/>
              </a:rPr>
              <a:t>RENÉ QUINTON: UN SABIO EN EL OLVIDO</a:t>
            </a:r>
          </a:p>
        </p:txBody>
      </p:sp>
      <p:sp>
        <p:nvSpPr>
          <p:cNvPr id="52" name="Shape 52"/>
          <p:cNvSpPr/>
          <p:nvPr/>
        </p:nvSpPr>
        <p:spPr>
          <a:xfrm>
            <a:off y="1625600" x="2593975"/>
            <a:ext cy="4783136" cx="3886199"/>
          </a:xfrm>
          <a:prstGeom prst="rect">
            <a:avLst/>
          </a:prstGeom>
          <a:blipFill>
            <a:blip r:embed="rId9"/>
            <a:stretch>
              <a:fillRect/>
            </a:stretch>
          </a:blipFill>
        </p:spPr>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343" name="Shape 343"/>
        <p:cNvGrpSpPr/>
        <p:nvPr/>
      </p:nvGrpSpPr>
      <p:grpSpPr>
        <a:xfrm>
          <a:off y="0" x="0"/>
          <a:ext cy="0" cx="0"/>
          <a:chOff y="0" x="0"/>
          <a:chExt cy="0" cx="0"/>
        </a:xfrm>
      </p:grpSpPr>
      <p:sp>
        <p:nvSpPr>
          <p:cNvPr id="344" name="Shape 344"/>
          <p:cNvSpPr/>
          <p:nvPr/>
        </p:nvSpPr>
        <p:spPr>
          <a:xfrm>
            <a:off y="1216025" x="2074861"/>
            <a:ext cy="4672012" cx="5140325"/>
          </a:xfrm>
          <a:prstGeom prst="rect">
            <a:avLst/>
          </a:prstGeom>
          <a:blipFill>
            <a:blip r:embed="rId3"/>
            <a:stretch>
              <a:fillRect/>
            </a:stretch>
          </a:blipFill>
        </p:spPr>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350" name="Shape 350"/>
        <p:cNvGrpSpPr/>
        <p:nvPr/>
      </p:nvGrpSpPr>
      <p:grpSpPr>
        <a:xfrm>
          <a:off y="0" x="0"/>
          <a:ext cy="0" cx="0"/>
          <a:chOff y="0" x="0"/>
          <a:chExt cy="0" cx="0"/>
        </a:xfrm>
      </p:grpSpPr>
      <p:sp>
        <p:nvSpPr>
          <p:cNvPr id="351" name="Shape 351"/>
          <p:cNvSpPr/>
          <p:nvPr/>
        </p:nvSpPr>
        <p:spPr>
          <a:xfrm>
            <a:off y="0" x="0"/>
            <a:ext cy="6916736" cx="10207625"/>
          </a:xfrm>
          <a:prstGeom prst="rect">
            <a:avLst/>
          </a:prstGeom>
          <a:blipFill>
            <a:blip r:embed="rId3"/>
            <a:stretch>
              <a:fillRect/>
            </a:stretch>
          </a:blipFill>
        </p:spPr>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357" name="Shape 357"/>
        <p:cNvGrpSpPr/>
        <p:nvPr/>
      </p:nvGrpSpPr>
      <p:grpSpPr>
        <a:xfrm>
          <a:off y="0" x="0"/>
          <a:ext cy="0" cx="0"/>
          <a:chOff y="0" x="0"/>
          <a:chExt cy="0" cx="0"/>
        </a:xfrm>
      </p:grpSpPr>
      <p:sp>
        <p:nvSpPr>
          <p:cNvPr id="358" name="Shape 358"/>
          <p:cNvSpPr/>
          <p:nvPr/>
        </p:nvSpPr>
        <p:spPr>
          <a:xfrm>
            <a:off y="0" x="0"/>
            <a:ext cy="6926262" cx="9234487"/>
          </a:xfrm>
          <a:prstGeom prst="rect">
            <a:avLst/>
          </a:prstGeom>
          <a:blipFill>
            <a:blip r:embed="rId3"/>
            <a:stretch>
              <a:fillRect/>
            </a:stretch>
          </a:blipFill>
        </p:spPr>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364" name="Shape 364"/>
        <p:cNvGrpSpPr/>
        <p:nvPr/>
      </p:nvGrpSpPr>
      <p:grpSpPr>
        <a:xfrm>
          <a:off y="0" x="0"/>
          <a:ext cy="0" cx="0"/>
          <a:chOff y="0" x="0"/>
          <a:chExt cy="0" cx="0"/>
        </a:xfrm>
      </p:grpSpPr>
      <p:sp>
        <p:nvSpPr>
          <p:cNvPr id="365" name="Shape 365"/>
          <p:cNvSpPr txBox="1"/>
          <p:nvPr/>
        </p:nvSpPr>
        <p:spPr>
          <a:xfrm>
            <a:off y="514350" x="361950"/>
            <a:ext cy="1538286"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Para comprobarlo, Quinton realiza una serie de experimentos que, entre otras cosas, demuestran que los glóbulos blancos sobreviven perfectamente en el agua del mar, lo cual hasta la fecha, no se ha podido lograr en ningún otro tipo de medio, incluyendo el suero, que básicamente está compuesto de agua y cloruro de sodio.</a:t>
            </a:r>
          </a:p>
        </p:txBody>
      </p:sp>
      <p:sp>
        <p:nvSpPr>
          <p:cNvPr id="366" name="Shape 366"/>
          <p:cNvSpPr/>
          <p:nvPr/>
        </p:nvSpPr>
        <p:spPr>
          <a:xfrm>
            <a:off y="2360611" x="1671636"/>
            <a:ext cy="3862387" cx="6022975"/>
          </a:xfrm>
          <a:prstGeom prst="rect">
            <a:avLst/>
          </a:prstGeom>
          <a:blipFill>
            <a:blip r:embed="rId3"/>
            <a:stretch>
              <a:fillRect/>
            </a:stretch>
          </a:blipFill>
        </p:spPr>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372" name="Shape 372"/>
        <p:cNvGrpSpPr/>
        <p:nvPr/>
      </p:nvGrpSpPr>
      <p:grpSpPr>
        <a:xfrm>
          <a:off y="0" x="0"/>
          <a:ext cy="0" cx="0"/>
          <a:chOff y="0" x="0"/>
          <a:chExt cy="0" cx="0"/>
        </a:xfrm>
      </p:grpSpPr>
      <p:sp>
        <p:nvSpPr>
          <p:cNvPr id="373" name="Shape 373"/>
          <p:cNvSpPr txBox="1"/>
          <p:nvPr/>
        </p:nvSpPr>
        <p:spPr>
          <a:xfrm>
            <a:off y="400050" x="373062"/>
            <a:ext cy="4141787"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Quinton formuló una serie de Leyes denominadas de la Constancia:</a:t>
            </a:r>
          </a:p>
          <a:p>
            <a:r>
              <a:t/>
            </a:r>
          </a:p>
          <a:p>
            <a:pPr algn="just" rtl="0" lvl="0" marR="0" indent="0" marL="0">
              <a:lnSpc>
                <a:spcPct val="100000"/>
              </a:lnSpc>
              <a:spcBef>
                <a:spcPts val="0"/>
              </a:spcBef>
              <a:spcAft>
                <a:spcPts val="0"/>
              </a:spcAft>
              <a:buClr>
                <a:srgbClr val="000000"/>
              </a:buClr>
              <a:buSzPct val="25000"/>
              <a:buFont typeface="Arial"/>
              <a:buNone/>
            </a:pPr>
            <a:r>
              <a:rPr strike="noStrike" u="sng" b="1" cap="none" baseline="0" sz="1900" lang="en-US" i="1">
                <a:solidFill>
                  <a:srgbClr val="83CAFF"/>
                </a:solidFill>
                <a:latin typeface="Arial"/>
                <a:ea typeface="Arial"/>
                <a:cs typeface="Arial"/>
                <a:sym typeface="Arial"/>
              </a:rPr>
              <a:t>Ley de la Constancia Térmica</a:t>
            </a:r>
            <a:r>
              <a:rPr strike="noStrike" u="sng" b="0" cap="none" baseline="0" sz="1900" lang="en-US" i="0">
                <a:solidFill>
                  <a:srgbClr val="83CAFF"/>
                </a:solidFill>
                <a:latin typeface="Arial"/>
                <a:ea typeface="Arial"/>
                <a:cs typeface="Arial"/>
                <a:sym typeface="Arial"/>
              </a:rPr>
              <a:t>:</a:t>
            </a:r>
            <a:r>
              <a:rPr strike="noStrike" u="none" b="0" cap="none" baseline="0" sz="1900" lang="en-US" i="0">
                <a:solidFill>
                  <a:srgbClr val="FFFFFF"/>
                </a:solidFill>
                <a:latin typeface="Arial"/>
                <a:ea typeface="Arial"/>
                <a:cs typeface="Arial"/>
                <a:sym typeface="Arial"/>
              </a:rPr>
              <a:t> Frente al enfriamiento del globo, la vida animal, aparecida en estado de célula a una temperatura determinada, para su elevado funcionamiento celular, en los organismos indefinidamente suscitados a este efecto, tiende a mantener esta temperatura de los orígenes.</a:t>
            </a:r>
          </a:p>
          <a:p>
            <a:r>
              <a:t/>
            </a:r>
          </a:p>
          <a:p>
            <a:pPr algn="just" rtl="0" lvl="0" marR="0" indent="0" marL="0">
              <a:lnSpc>
                <a:spcPct val="100000"/>
              </a:lnSpc>
              <a:spcBef>
                <a:spcPts val="0"/>
              </a:spcBef>
              <a:spcAft>
                <a:spcPts val="0"/>
              </a:spcAft>
              <a:buClr>
                <a:srgbClr val="000000"/>
              </a:buClr>
              <a:buSzPct val="25000"/>
              <a:buFont typeface="Arial"/>
              <a:buNone/>
            </a:pPr>
            <a:r>
              <a:rPr strike="noStrike" u="sng" b="1" cap="none" baseline="0" sz="1900" lang="en-US" i="1">
                <a:solidFill>
                  <a:srgbClr val="83CAFF"/>
                </a:solidFill>
                <a:latin typeface="Arial"/>
                <a:ea typeface="Arial"/>
                <a:cs typeface="Arial"/>
                <a:sym typeface="Arial"/>
              </a:rPr>
              <a:t>Ley de la Constancia Marina</a:t>
            </a:r>
            <a:r>
              <a:rPr strike="noStrike" u="sng" b="0" cap="none" baseline="0" sz="1900" lang="en-US" i="0">
                <a:solidFill>
                  <a:srgbClr val="83CAFF"/>
                </a:solidFill>
                <a:latin typeface="Arial"/>
                <a:ea typeface="Arial"/>
                <a:cs typeface="Arial"/>
                <a:sym typeface="Arial"/>
              </a:rPr>
              <a:t>:</a:t>
            </a:r>
            <a:r>
              <a:rPr strike="noStrike" u="none" b="0" cap="none" baseline="0" sz="1900" lang="en-US" i="0">
                <a:solidFill>
                  <a:srgbClr val="FFFFFF"/>
                </a:solidFill>
                <a:latin typeface="Arial"/>
                <a:ea typeface="Arial"/>
                <a:cs typeface="Arial"/>
                <a:sym typeface="Arial"/>
              </a:rPr>
              <a:t> La vida animal, aparecida en estado de célula en los mares, tiende a mantener las células constitutivas de los organismos para su funcionamiento celular elevado, a través de las series zoológicas, en el medio marino de los orígenes.</a:t>
            </a:r>
          </a:p>
          <a:p>
            <a:r>
              <a:t/>
            </a:r>
          </a:p>
          <a:p>
            <a:r>
              <a:t/>
            </a:r>
          </a:p>
        </p:txBody>
      </p:sp>
      <p:sp>
        <p:nvSpPr>
          <p:cNvPr id="374" name="Shape 374"/>
          <p:cNvSpPr/>
          <p:nvPr/>
        </p:nvSpPr>
        <p:spPr>
          <a:xfrm>
            <a:off y="4179887" x="3024186"/>
            <a:ext cy="2365375" cx="3325812"/>
          </a:xfrm>
          <a:prstGeom prst="rect">
            <a:avLst/>
          </a:prstGeom>
          <a:blipFill>
            <a:blip r:embed="rId3"/>
            <a:stretch>
              <a:fillRect/>
            </a:stretch>
          </a:blipFill>
        </p:spPr>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380" name="Shape 380"/>
        <p:cNvGrpSpPr/>
        <p:nvPr/>
      </p:nvGrpSpPr>
      <p:grpSpPr>
        <a:xfrm>
          <a:off y="0" x="0"/>
          <a:ext cy="0" cx="0"/>
          <a:chOff y="0" x="0"/>
          <a:chExt cy="0" cx="0"/>
        </a:xfrm>
      </p:grpSpPr>
      <p:sp>
        <p:nvSpPr>
          <p:cNvPr id="381" name="Shape 381"/>
          <p:cNvSpPr txBox="1"/>
          <p:nvPr/>
        </p:nvSpPr>
        <p:spPr>
          <a:xfrm>
            <a:off y="461962" x="361950"/>
            <a:ext cy="3852862"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sng" b="1" cap="none" baseline="0" sz="1900" lang="en-US" i="1">
                <a:solidFill>
                  <a:srgbClr val="83CAFF"/>
                </a:solidFill>
                <a:latin typeface="Arial"/>
                <a:ea typeface="Arial"/>
                <a:cs typeface="Arial"/>
                <a:sym typeface="Arial"/>
              </a:rPr>
              <a:t>Ley de la Constancia Osmótica</a:t>
            </a:r>
            <a:r>
              <a:rPr strike="noStrike" u="sng" b="0" cap="none" baseline="0" sz="1900" lang="en-US" i="0">
                <a:solidFill>
                  <a:srgbClr val="83CAFF"/>
                </a:solidFill>
                <a:latin typeface="Arial"/>
                <a:ea typeface="Arial"/>
                <a:cs typeface="Arial"/>
                <a:sym typeface="Arial"/>
              </a:rPr>
              <a:t>:</a:t>
            </a:r>
            <a:r>
              <a:rPr strike="noStrike" u="none" b="0" cap="none" baseline="0" sz="1900" lang="en-US" i="0">
                <a:solidFill>
                  <a:srgbClr val="FFFFFF"/>
                </a:solidFill>
                <a:latin typeface="Arial"/>
                <a:ea typeface="Arial"/>
                <a:cs typeface="Arial"/>
                <a:sym typeface="Arial"/>
              </a:rPr>
              <a:t> La vida animal, aparecida en estado de célula en mares de una concentración salina determinada, ha tendido a mantener, para su funcionamiento celular elevado, a través de la serie zoológica, esta concentración de los orígenes.</a:t>
            </a:r>
          </a:p>
          <a:p>
            <a:r>
              <a:t/>
            </a:r>
          </a:p>
          <a:p>
            <a:pPr algn="just" rtl="0" lvl="0" marR="0" indent="0" marL="0">
              <a:lnSpc>
                <a:spcPct val="100000"/>
              </a:lnSpc>
              <a:spcBef>
                <a:spcPts val="0"/>
              </a:spcBef>
              <a:spcAft>
                <a:spcPts val="0"/>
              </a:spcAft>
              <a:buClr>
                <a:srgbClr val="000000"/>
              </a:buClr>
              <a:buSzPct val="25000"/>
              <a:buFont typeface="Arial"/>
              <a:buNone/>
            </a:pPr>
            <a:r>
              <a:rPr strike="noStrike" u="sng" b="1" cap="none" baseline="0" sz="1900" lang="en-US" i="1">
                <a:solidFill>
                  <a:srgbClr val="83CAFF"/>
                </a:solidFill>
                <a:latin typeface="Arial"/>
                <a:ea typeface="Arial"/>
                <a:cs typeface="Arial"/>
                <a:sym typeface="Arial"/>
              </a:rPr>
              <a:t>Ley de la Constancia General</a:t>
            </a:r>
            <a:r>
              <a:rPr strike="noStrike" u="sng" b="0" cap="none" baseline="0" sz="1900" lang="en-US" i="0">
                <a:solidFill>
                  <a:srgbClr val="83CAFF"/>
                </a:solidFill>
                <a:latin typeface="Arial"/>
                <a:ea typeface="Arial"/>
                <a:cs typeface="Arial"/>
                <a:sym typeface="Arial"/>
              </a:rPr>
              <a:t>:</a:t>
            </a:r>
            <a:r>
              <a:rPr strike="noStrike" u="none" b="0" cap="none" baseline="0" sz="1900" lang="en-US" i="0">
                <a:solidFill>
                  <a:srgbClr val="FFFFFF"/>
                </a:solidFill>
                <a:latin typeface="Arial"/>
                <a:ea typeface="Arial"/>
                <a:cs typeface="Arial"/>
                <a:sym typeface="Arial"/>
              </a:rPr>
              <a:t> Frente a las variaciones de todo orden que pueden sufrir en el curso de las eras, los diferentes hábitats de la vida animal, aparecida celularmente en condiciones físicas y químicas determinadas, ésta tiende a mantener, para su funcionamiento celular elevado, a través de la serie zoológica, estas condiciones de los orígenes.</a:t>
            </a:r>
          </a:p>
          <a:p>
            <a:r>
              <a:t/>
            </a:r>
          </a:p>
          <a:p>
            <a:r>
              <a:t/>
            </a:r>
          </a:p>
          <a:p>
            <a:r>
              <a:t/>
            </a:r>
          </a:p>
        </p:txBody>
      </p:sp>
      <p:sp>
        <p:nvSpPr>
          <p:cNvPr id="382" name="Shape 382"/>
          <p:cNvSpPr/>
          <p:nvPr/>
        </p:nvSpPr>
        <p:spPr>
          <a:xfrm>
            <a:off y="3675062" x="3060700"/>
            <a:ext cy="3006725" cx="3006725"/>
          </a:xfrm>
          <a:prstGeom prst="rect">
            <a:avLst/>
          </a:prstGeom>
          <a:blipFill>
            <a:blip r:embed="rId3"/>
            <a:stretch>
              <a:fillRect/>
            </a:stretch>
          </a:blipFill>
        </p:spPr>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388" name="Shape 388"/>
        <p:cNvGrpSpPr/>
        <p:nvPr/>
      </p:nvGrpSpPr>
      <p:grpSpPr>
        <a:xfrm>
          <a:off y="0" x="0"/>
          <a:ext cy="0" cx="0"/>
          <a:chOff y="0" x="0"/>
          <a:chExt cy="0" cx="0"/>
        </a:xfrm>
      </p:grpSpPr>
      <p:sp>
        <p:nvSpPr>
          <p:cNvPr id="389" name="Shape 389"/>
          <p:cNvSpPr txBox="1"/>
          <p:nvPr/>
        </p:nvSpPr>
        <p:spPr>
          <a:xfrm>
            <a:off y="514350" x="361950"/>
            <a:ext cy="1538286"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Básicamente postuló que la vida se originó en el mar, y que cada cuerpo humano es como un pequeño océano en el que flotan las células. Si este océano interior mantiene sus condiciones físicas (es decir, su ph, salinidad, temperatura, etc.) similares a las primigenias, el conjunto del cuerpo se mantiene en un estado de equilibrio natural, que es lo que llamamos salud.</a:t>
            </a:r>
          </a:p>
        </p:txBody>
      </p:sp>
      <p:sp>
        <p:nvSpPr>
          <p:cNvPr id="390" name="Shape 390"/>
          <p:cNvSpPr/>
          <p:nvPr/>
        </p:nvSpPr>
        <p:spPr>
          <a:xfrm>
            <a:off y="2306636" x="1565275"/>
            <a:ext cy="4103686" cx="6173786"/>
          </a:xfrm>
          <a:prstGeom prst="rect">
            <a:avLst/>
          </a:prstGeom>
          <a:blipFill>
            <a:blip r:embed="rId3"/>
            <a:stretch>
              <a:fillRect/>
            </a:stretch>
          </a:blipFill>
        </p:spPr>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396" name="Shape 396"/>
        <p:cNvGrpSpPr/>
        <p:nvPr/>
      </p:nvGrpSpPr>
      <p:grpSpPr>
        <a:xfrm>
          <a:off y="0" x="0"/>
          <a:ext cy="0" cx="0"/>
          <a:chOff y="0" x="0"/>
          <a:chExt cy="0" cx="0"/>
        </a:xfrm>
      </p:grpSpPr>
      <p:sp>
        <p:nvSpPr>
          <p:cNvPr id="397" name="Shape 397"/>
          <p:cNvSpPr txBox="1"/>
          <p:nvPr/>
        </p:nvSpPr>
        <p:spPr>
          <a:xfrm>
            <a:off y="514350" x="361950"/>
            <a:ext cy="958850"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Y al contrario, si se presenta una carencia o un desequilibrio en estos factores, se dificulta (o llega a impedirse) el funcionamiento normal del conjunto del organismo, que es el estado al que llamamos enfermedad.</a:t>
            </a:r>
          </a:p>
        </p:txBody>
      </p:sp>
      <p:sp>
        <p:nvSpPr>
          <p:cNvPr id="398" name="Shape 398"/>
          <p:cNvSpPr/>
          <p:nvPr/>
        </p:nvSpPr>
        <p:spPr>
          <a:xfrm>
            <a:off y="1714500" x="2682875"/>
            <a:ext cy="4759324" cx="3959224"/>
          </a:xfrm>
          <a:prstGeom prst="rect">
            <a:avLst/>
          </a:prstGeom>
          <a:blipFill>
            <a:blip r:embed="rId3"/>
            <a:stretch>
              <a:fillRect/>
            </a:stretch>
          </a:blipFill>
        </p:spPr>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404" name="Shape 404"/>
        <p:cNvGrpSpPr/>
        <p:nvPr/>
      </p:nvGrpSpPr>
      <p:grpSpPr>
        <a:xfrm>
          <a:off y="0" x="0"/>
          <a:ext cy="0" cx="0"/>
          <a:chOff y="0" x="0"/>
          <a:chExt cy="0" cx="0"/>
        </a:xfrm>
      </p:grpSpPr>
      <p:sp>
        <p:nvSpPr>
          <p:cNvPr id="405" name="Shape 405"/>
          <p:cNvSpPr txBox="1"/>
          <p:nvPr/>
        </p:nvSpPr>
        <p:spPr>
          <a:xfrm>
            <a:off y="514350" x="361950"/>
            <a:ext cy="1247774"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En sucesivas entregas, iremos descubriendo el poder del agua del mar y como siendo un elemento abundante y gratuito, puede combatir las enfermedades, la desnutrición, acabar con el hambre en el mundo e incluso regando tierras desérticas para la explotación de la agricultura.</a:t>
            </a:r>
          </a:p>
        </p:txBody>
      </p:sp>
      <p:sp>
        <p:nvSpPr>
          <p:cNvPr id="406" name="Shape 406"/>
          <p:cNvSpPr/>
          <p:nvPr/>
        </p:nvSpPr>
        <p:spPr>
          <a:xfrm>
            <a:off y="2474911" x="708025"/>
            <a:ext cy="2722561" cx="3454400"/>
          </a:xfrm>
          <a:prstGeom prst="rect">
            <a:avLst/>
          </a:prstGeom>
          <a:blipFill>
            <a:blip r:embed="rId3"/>
            <a:stretch>
              <a:fillRect/>
            </a:stretch>
          </a:blipFill>
        </p:spPr>
      </p:sp>
      <p:sp>
        <p:nvSpPr>
          <p:cNvPr id="407" name="Shape 407"/>
          <p:cNvSpPr/>
          <p:nvPr/>
        </p:nvSpPr>
        <p:spPr>
          <a:xfrm>
            <a:off y="2466975" x="4556125"/>
            <a:ext cy="2730500" cx="3841749"/>
          </a:xfrm>
          <a:prstGeom prst="rect">
            <a:avLst/>
          </a:prstGeom>
          <a:blipFill>
            <a:blip r:embed="rId4"/>
            <a:stretch>
              <a:fillRect/>
            </a:stretch>
          </a:blipFill>
        </p:spPr>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413" name="Shape 413"/>
        <p:cNvGrpSpPr/>
        <p:nvPr/>
      </p:nvGrpSpPr>
      <p:grpSpPr>
        <a:xfrm>
          <a:off y="0" x="0"/>
          <a:ext cy="0" cx="0"/>
          <a:chOff y="0" x="0"/>
          <a:chExt cy="0" cx="0"/>
        </a:xfrm>
      </p:grpSpPr>
      <p:sp>
        <p:nvSpPr>
          <p:cNvPr id="414" name="Shape 414"/>
          <p:cNvSpPr txBox="1"/>
          <p:nvPr/>
        </p:nvSpPr>
        <p:spPr>
          <a:xfrm>
            <a:off y="358775" x="361950"/>
            <a:ext cy="2406649"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De la misma forma que sucedió con los descubrimientos e inventos de Nicola Tesla  (el cual vivió en la misma época que Quinton), se ocultó a la sociedad la manera de obtener energía  gratuita o su transporte sin cables. Las multinacionales y los intereses económicos supieron como aislarlo y tomarlo por loco hasta que murió olvidado. Quinton siguió su mismo camino a pesar de haberse reconocido su trabajo y haber demostrado que lo que descubrió era cierto, como así lo certificaban numerosos casos confirmados y el prestigio que llegó a tener en las más altas esferas de Francia.</a:t>
            </a:r>
          </a:p>
          <a:p>
            <a:r>
              <a:t/>
            </a:r>
          </a:p>
        </p:txBody>
      </p:sp>
      <p:sp>
        <p:nvSpPr>
          <p:cNvPr id="415" name="Shape 415"/>
          <p:cNvSpPr/>
          <p:nvPr/>
        </p:nvSpPr>
        <p:spPr>
          <a:xfrm>
            <a:off y="3054350" x="1646236"/>
            <a:ext cy="3430587" cx="2816224"/>
          </a:xfrm>
          <a:prstGeom prst="rect">
            <a:avLst/>
          </a:prstGeom>
          <a:blipFill>
            <a:blip r:embed="rId3"/>
            <a:stretch>
              <a:fillRect/>
            </a:stretch>
          </a:blipFill>
        </p:spPr>
      </p:sp>
      <p:sp>
        <p:nvSpPr>
          <p:cNvPr id="416" name="Shape 416"/>
          <p:cNvSpPr/>
          <p:nvPr/>
        </p:nvSpPr>
        <p:spPr>
          <a:xfrm>
            <a:off y="3033711" x="4918075"/>
            <a:ext cy="3427411" cx="2706687"/>
          </a:xfrm>
          <a:prstGeom prst="rect">
            <a:avLst/>
          </a:prstGeom>
          <a:blipFill>
            <a:blip r:embed="rId4"/>
            <a:stretch>
              <a:fillRect/>
            </a:stretch>
          </a:blipFill>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58" name="Shape 58"/>
        <p:cNvGrpSpPr/>
        <p:nvPr/>
      </p:nvGrpSpPr>
      <p:grpSpPr>
        <a:xfrm>
          <a:off y="0" x="0"/>
          <a:ext cy="0" cx="0"/>
          <a:chOff y="0" x="0"/>
          <a:chExt cy="0" cx="0"/>
        </a:xfrm>
      </p:grpSpPr>
      <p:sp>
        <p:nvSpPr>
          <p:cNvPr id="59" name="Shape 59"/>
          <p:cNvSpPr/>
          <p:nvPr/>
        </p:nvSpPr>
        <p:spPr>
          <a:xfrm>
            <a:off y="-206375" x="0"/>
            <a:ext cy="7454899" cx="9224962"/>
          </a:xfrm>
          <a:prstGeom prst="rect">
            <a:avLst/>
          </a:prstGeom>
          <a:blipFill>
            <a:blip r:embed="rId3"/>
            <a:stretch>
              <a:fillRect/>
            </a:stretch>
          </a:blipFill>
        </p:spPr>
      </p:sp>
      <p:sp>
        <p:nvSpPr>
          <p:cNvPr id="60" name="Shape 60"/>
          <p:cNvSpPr txBox="1"/>
          <p:nvPr/>
        </p:nvSpPr>
        <p:spPr>
          <a:xfrm>
            <a:off y="2700336" x="879475"/>
            <a:ext cy="1492250" cx="7454900"/>
          </a:xfrm>
          <a:prstGeom prst="rect">
            <a:avLst/>
          </a:prstGeom>
          <a:noFill/>
          <a:ln>
            <a:noFill/>
          </a:ln>
        </p:spPr>
        <p:txBody>
          <a:bodyPr bIns="45000" rIns="90000" lIns="90000" tIns="4500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400" lang="en-US" i="1">
                <a:solidFill>
                  <a:srgbClr val="000000"/>
                </a:solidFill>
                <a:latin typeface="Arial"/>
                <a:ea typeface="Arial"/>
                <a:cs typeface="Arial"/>
                <a:sym typeface="Arial"/>
              </a:rPr>
              <a:t>“La vida no se somete al medio, sino al contrario, </a:t>
            </a:r>
          </a:p>
          <a:p>
            <a:pPr algn="ctr" rtl="0" lvl="0" marR="0" indent="0" marL="0">
              <a:lnSpc>
                <a:spcPct val="100000"/>
              </a:lnSpc>
              <a:spcBef>
                <a:spcPts val="0"/>
              </a:spcBef>
              <a:spcAft>
                <a:spcPts val="0"/>
              </a:spcAft>
              <a:buClr>
                <a:srgbClr val="000000"/>
              </a:buClr>
              <a:buSzPct val="25000"/>
              <a:buFont typeface="Arial"/>
              <a:buNone/>
            </a:pPr>
            <a:r>
              <a:rPr strike="noStrike" u="none" b="1" cap="none" baseline="0" sz="2400" lang="en-US" i="1">
                <a:solidFill>
                  <a:srgbClr val="000000"/>
                </a:solidFill>
                <a:latin typeface="Arial"/>
                <a:ea typeface="Arial"/>
                <a:cs typeface="Arial"/>
                <a:sym typeface="Arial"/>
              </a:rPr>
              <a:t>es el medio el que se somete a la vida, a la célula”</a:t>
            </a:r>
          </a:p>
          <a:p>
            <a:r>
              <a:t/>
            </a:r>
          </a:p>
          <a:p>
            <a:pPr algn="ctr" rtl="0" lvl="0" marR="0" indent="0" marL="0">
              <a:lnSpc>
                <a:spcPct val="100000"/>
              </a:lnSpc>
              <a:spcBef>
                <a:spcPts val="0"/>
              </a:spcBef>
              <a:spcAft>
                <a:spcPts val="0"/>
              </a:spcAft>
              <a:buClr>
                <a:srgbClr val="000000"/>
              </a:buClr>
              <a:buSzPct val="25000"/>
              <a:buFont typeface="Arial"/>
              <a:buNone/>
            </a:pPr>
            <a:r>
              <a:rPr strike="noStrike" u="none" b="1" cap="none" baseline="0" sz="2400" lang="en-US" i="0">
                <a:solidFill>
                  <a:srgbClr val="000000"/>
                </a:solidFill>
                <a:latin typeface="Arial"/>
                <a:ea typeface="Arial"/>
                <a:cs typeface="Arial"/>
                <a:sym typeface="Arial"/>
              </a:rPr>
              <a:t>RENÉ QUINTON (1866-1925)</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422" name="Shape 422"/>
        <p:cNvGrpSpPr/>
        <p:nvPr/>
      </p:nvGrpSpPr>
      <p:grpSpPr>
        <a:xfrm>
          <a:off y="0" x="0"/>
          <a:ext cy="0" cx="0"/>
          <a:chOff y="0" x="0"/>
          <a:chExt cy="0" cx="0"/>
        </a:xfrm>
      </p:grpSpPr>
      <p:sp>
        <p:nvSpPr>
          <p:cNvPr id="423" name="Shape 423"/>
          <p:cNvSpPr/>
          <p:nvPr/>
        </p:nvSpPr>
        <p:spPr>
          <a:xfrm>
            <a:off y="1066800" x="403225"/>
            <a:ext cy="4591049" cx="8310562"/>
          </a:xfrm>
          <a:prstGeom prst="rect">
            <a:avLst/>
          </a:prstGeom>
          <a:blipFill>
            <a:blip r:embed="rId3"/>
            <a:stretch>
              <a:fillRect/>
            </a:stretch>
          </a:blipFill>
        </p:spPr>
      </p:sp>
      <p:sp>
        <p:nvSpPr>
          <p:cNvPr id="424" name="Shape 424"/>
          <p:cNvSpPr txBox="1"/>
          <p:nvPr/>
        </p:nvSpPr>
        <p:spPr>
          <a:xfrm>
            <a:off y="5845175" x="2339975"/>
            <a:ext cy="379412" cx="4565650"/>
          </a:xfrm>
          <a:prstGeom prst="rect">
            <a:avLst/>
          </a:prstGeom>
          <a:noFill/>
          <a:ln>
            <a:noFill/>
          </a:ln>
        </p:spPr>
        <p:txBody>
          <a:bodyPr bIns="45000" rIns="90000" lIns="90000" tIns="4500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 </a:t>
            </a:r>
            <a:r>
              <a:rPr strike="noStrike" u="none" b="0" cap="none" baseline="0" sz="1900" lang="en-US" i="1">
                <a:solidFill>
                  <a:srgbClr val="FFFFFF"/>
                </a:solidFill>
                <a:latin typeface="Arial"/>
                <a:ea typeface="Arial"/>
                <a:cs typeface="Arial"/>
                <a:sym typeface="Arial"/>
              </a:rPr>
              <a:t>Funeral de René Quinton (1925)</a:t>
            </a:r>
            <a:r>
              <a:rPr strike="noStrike" u="none" b="0" cap="none" baseline="0" sz="1900" lang="en-US" i="0">
                <a:solidFill>
                  <a:srgbClr val="FFFFFF"/>
                </a:solidFill>
                <a:latin typeface="Arial"/>
                <a:ea typeface="Arial"/>
                <a:cs typeface="Arial"/>
                <a:sym typeface="Arial"/>
              </a:rPr>
              <a:t> -</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430" name="Shape 430"/>
        <p:cNvGrpSpPr/>
        <p:nvPr/>
      </p:nvGrpSpPr>
      <p:grpSpPr>
        <a:xfrm>
          <a:off y="0" x="0"/>
          <a:ext cy="0" cx="0"/>
          <a:chOff y="0" x="0"/>
          <a:chExt cy="0" cx="0"/>
        </a:xfrm>
      </p:grpSpPr>
      <p:sp>
        <p:nvSpPr>
          <p:cNvPr id="431" name="Shape 431"/>
          <p:cNvSpPr txBox="1"/>
          <p:nvPr/>
        </p:nvSpPr>
        <p:spPr>
          <a:xfrm>
            <a:off y="358775" x="361950"/>
            <a:ext cy="1247774"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Pero gracias a Laureano Alberto Domínguez Vicepresidente de Prodimar y de Aquamaris, los conocimientos de Quinton han salido a la luz y comienza a extenderse a la sociedad, creando dispensarios marinos y anunciando las excelentes propiedades del agua del mar.</a:t>
            </a:r>
          </a:p>
        </p:txBody>
      </p:sp>
      <p:sp>
        <p:nvSpPr>
          <p:cNvPr id="432" name="Shape 432"/>
          <p:cNvSpPr/>
          <p:nvPr/>
        </p:nvSpPr>
        <p:spPr>
          <a:xfrm>
            <a:off y="1839911" x="1346200"/>
            <a:ext cy="4476750" cx="6667500"/>
          </a:xfrm>
          <a:prstGeom prst="rect">
            <a:avLst/>
          </a:prstGeom>
          <a:blipFill>
            <a:blip r:embed="rId3"/>
            <a:stretch>
              <a:fillRect/>
            </a:stretch>
          </a:blipFill>
        </p:spPr>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438" name="Shape 438"/>
        <p:cNvGrpSpPr/>
        <p:nvPr/>
      </p:nvGrpSpPr>
      <p:grpSpPr>
        <a:xfrm>
          <a:off y="0" x="0"/>
          <a:ext cy="0" cx="0"/>
          <a:chOff y="0" x="0"/>
          <a:chExt cy="0" cx="0"/>
        </a:xfrm>
      </p:grpSpPr>
      <p:sp>
        <p:nvSpPr>
          <p:cNvPr id="439" name="Shape 439"/>
          <p:cNvSpPr/>
          <p:nvPr/>
        </p:nvSpPr>
        <p:spPr>
          <a:xfrm>
            <a:off y="952500" x="1820861"/>
            <a:ext cy="2627312" cx="5705475"/>
          </a:xfrm>
          <a:prstGeom prst="rect">
            <a:avLst/>
          </a:prstGeom>
          <a:blipFill>
            <a:blip r:embed="rId3"/>
            <a:stretch>
              <a:fillRect/>
            </a:stretch>
          </a:blipFill>
        </p:spPr>
      </p:sp>
      <p:sp>
        <p:nvSpPr>
          <p:cNvPr id="440" name="Shape 440"/>
          <p:cNvSpPr/>
          <p:nvPr/>
        </p:nvSpPr>
        <p:spPr>
          <a:xfrm>
            <a:off y="4105275" x="2163761"/>
            <a:ext cy="1663699" cx="4957762"/>
          </a:xfrm>
          <a:prstGeom prst="rect">
            <a:avLst/>
          </a:prstGeom>
          <a:blipFill>
            <a:blip r:embed="rId4"/>
            <a:stretch>
              <a:fillRect/>
            </a:stretch>
          </a:blipFill>
        </p:spPr>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446" name="Shape 446"/>
        <p:cNvGrpSpPr/>
        <p:nvPr/>
      </p:nvGrpSpPr>
      <p:grpSpPr>
        <a:xfrm>
          <a:off y="0" x="0"/>
          <a:ext cy="0" cx="0"/>
          <a:chOff y="0" x="0"/>
          <a:chExt cy="0" cx="0"/>
        </a:xfrm>
      </p:grpSpPr>
      <p:sp>
        <p:nvSpPr>
          <p:cNvPr id="447" name="Shape 447"/>
          <p:cNvSpPr txBox="1"/>
          <p:nvPr/>
        </p:nvSpPr>
        <p:spPr>
          <a:xfrm>
            <a:off y="358775" x="361950"/>
            <a:ext cy="2116137"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Ellos y todos los que apoyamos a Rene Quinton, junto con Francisco García-Donas Presidente de Prodimar, creador del Proyecto Oasis y Dispensarios Marinos, consideramos que el agua del mar, es la madre de todas las aguas, y que su utilización en higiene, agricultura y nutrición humana y animal, no sólo resolverá el déficit mundial del agua, sino que eliminará el problema social y sanitario más grave que padece la humanidad: la desnutrición y la muerte cada año de millones de niños.</a:t>
            </a:r>
          </a:p>
        </p:txBody>
      </p:sp>
      <p:sp>
        <p:nvSpPr>
          <p:cNvPr id="448" name="Shape 448"/>
          <p:cNvSpPr/>
          <p:nvPr/>
        </p:nvSpPr>
        <p:spPr>
          <a:xfrm>
            <a:off y="2725736" x="3286125"/>
            <a:ext cy="3586161" cx="2789236"/>
          </a:xfrm>
          <a:prstGeom prst="rect">
            <a:avLst/>
          </a:prstGeom>
          <a:blipFill>
            <a:blip r:embed="rId3"/>
            <a:stretch>
              <a:fillRect/>
            </a:stretch>
          </a:blipFill>
        </p:spPr>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454" name="Shape 454"/>
        <p:cNvGrpSpPr/>
        <p:nvPr/>
      </p:nvGrpSpPr>
      <p:grpSpPr>
        <a:xfrm>
          <a:off y="0" x="0"/>
          <a:ext cy="0" cx="0"/>
          <a:chOff y="0" x="0"/>
          <a:chExt cy="0" cx="0"/>
        </a:xfrm>
      </p:grpSpPr>
      <p:sp>
        <p:nvSpPr>
          <p:cNvPr id="455" name="Shape 455"/>
          <p:cNvSpPr txBox="1"/>
          <p:nvPr/>
        </p:nvSpPr>
        <p:spPr>
          <a:xfrm>
            <a:off y="679450" x="382587"/>
            <a:ext cy="1827211"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Ahora nos toca a todos nosotros portar el relevo y apoyar a quienes han sabido redescubrir la historia y nuestra esencia. Ha llegado por fin el momento de amplificar y expandir el legado de René Quinton hasta llegar al último rincón del planeta Tierra. Su conocimiento y el de sus discípulos nos reporta el compromiso y la responsabilidad necesarios para pasar a la acción y revertir la situación.</a:t>
            </a:r>
          </a:p>
        </p:txBody>
      </p:sp>
      <p:sp>
        <p:nvSpPr>
          <p:cNvPr id="456" name="Shape 456"/>
          <p:cNvSpPr/>
          <p:nvPr/>
        </p:nvSpPr>
        <p:spPr>
          <a:xfrm>
            <a:off y="2795586" x="1681161"/>
            <a:ext cy="3375024" cx="6000749"/>
          </a:xfrm>
          <a:prstGeom prst="rect">
            <a:avLst/>
          </a:prstGeom>
          <a:blipFill>
            <a:blip r:embed="rId3"/>
            <a:stretch>
              <a:fillRect/>
            </a:stretch>
          </a:blipFill>
        </p:spPr>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462" name="Shape 462"/>
        <p:cNvGrpSpPr/>
        <p:nvPr/>
      </p:nvGrpSpPr>
      <p:grpSpPr>
        <a:xfrm>
          <a:off y="0" x="0"/>
          <a:ext cy="0" cx="0"/>
          <a:chOff y="0" x="0"/>
          <a:chExt cy="0" cx="0"/>
        </a:xfrm>
      </p:grpSpPr>
      <p:sp>
        <p:nvSpPr>
          <p:cNvPr id="463" name="Shape 463"/>
          <p:cNvSpPr txBox="1"/>
          <p:nvPr/>
        </p:nvSpPr>
        <p:spPr>
          <a:xfrm>
            <a:off y="358775" x="361950"/>
            <a:ext cy="2984500"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Divulgar los usos y aplicaciones del agua del mar, se hace  imprescindible, al tener ante nosotros y de forma gratuita, el plasma marino que nos da salud y energía para vivir.</a:t>
            </a:r>
          </a:p>
          <a:p>
            <a:r>
              <a:t/>
            </a:r>
          </a:p>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Todos los seres vivos procedemos del mar. El ciclo de la vida y el clima en el planeta, nace en el mar. El mar tiene la solución a todos nuestros problemas, es un plasma de energía inmenso, gratuito y no valorado por los intereses egoístas de las multinacionales que todo lo quieren patentar, sin importarles la vida en la Tierra. La savia del mar nos hace respirar y vivir con intensidad.</a:t>
            </a:r>
          </a:p>
        </p:txBody>
      </p:sp>
      <p:sp>
        <p:nvSpPr>
          <p:cNvPr id="464" name="Shape 464"/>
          <p:cNvSpPr/>
          <p:nvPr/>
        </p:nvSpPr>
        <p:spPr>
          <a:xfrm>
            <a:off y="3305175" x="3152775"/>
            <a:ext cy="3117849" cx="4157661"/>
          </a:xfrm>
          <a:prstGeom prst="rect">
            <a:avLst/>
          </a:prstGeom>
          <a:blipFill>
            <a:blip r:embed="rId3"/>
            <a:stretch>
              <a:fillRect/>
            </a:stretch>
          </a:blipFill>
        </p:spPr>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470" name="Shape 470"/>
        <p:cNvGrpSpPr/>
        <p:nvPr/>
      </p:nvGrpSpPr>
      <p:grpSpPr>
        <a:xfrm>
          <a:off y="0" x="0"/>
          <a:ext cy="0" cx="0"/>
          <a:chOff y="0" x="0"/>
          <a:chExt cy="0" cx="0"/>
        </a:xfrm>
      </p:grpSpPr>
      <p:sp>
        <p:nvSpPr>
          <p:cNvPr id="471" name="Shape 471"/>
          <p:cNvSpPr/>
          <p:nvPr/>
        </p:nvSpPr>
        <p:spPr>
          <a:xfrm>
            <a:off y="355600" x="755650"/>
            <a:ext cy="822324" cx="4786311"/>
          </a:xfrm>
          <a:prstGeom prst="rect">
            <a:avLst/>
          </a:prstGeom>
          <a:noFill/>
          <a:ln>
            <a:noFill/>
          </a:ln>
        </p:spPr>
        <p:txBody>
          <a:bodyPr bIns="45700" rIns="91425" lIns="91425" tIns="45700" anchor="ctr" anchorCtr="0">
            <a:noAutofit/>
          </a:bodyPr>
          <a:lstStyle/>
          <a:p/>
        </p:txBody>
      </p:sp>
      <p:sp>
        <p:nvSpPr>
          <p:cNvPr id="472" name="Shape 472"/>
          <p:cNvSpPr/>
          <p:nvPr/>
        </p:nvSpPr>
        <p:spPr>
          <a:xfrm>
            <a:off y="0" x="0"/>
            <a:ext cy="6858000" cx="10218737"/>
          </a:xfrm>
          <a:prstGeom prst="rect">
            <a:avLst/>
          </a:prstGeom>
          <a:blipFill>
            <a:blip r:embed="rId3"/>
            <a:stretch>
              <a:fillRect/>
            </a:stretch>
          </a:blipFill>
        </p:spPr>
      </p:sp>
      <p:sp>
        <p:nvSpPr>
          <p:cNvPr id="473" name="Shape 473"/>
          <p:cNvSpPr txBox="1"/>
          <p:nvPr/>
        </p:nvSpPr>
        <p:spPr>
          <a:xfrm>
            <a:off y="935037" x="-185736"/>
            <a:ext cy="822324" cx="4825999"/>
          </a:xfrm>
          <a:prstGeom prst="rect">
            <a:avLst/>
          </a:prstGeom>
          <a:noFill/>
          <a:ln>
            <a:noFill/>
          </a:ln>
        </p:spPr>
        <p:txBody>
          <a:bodyPr bIns="45000" rIns="90000" lIns="90000" tIns="4500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3600" lang="en-US" i="0">
                <a:solidFill>
                  <a:srgbClr val="0047FF"/>
                </a:solidFill>
                <a:latin typeface="Arial"/>
                <a:ea typeface="Arial"/>
                <a:cs typeface="Arial"/>
                <a:sym typeface="Arial"/>
              </a:rPr>
              <a:t>CONTINUARÁ...</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479" name="Shape 479"/>
        <p:cNvGrpSpPr/>
        <p:nvPr/>
      </p:nvGrpSpPr>
      <p:grpSpPr>
        <a:xfrm>
          <a:off y="0" x="0"/>
          <a:ext cy="0" cx="0"/>
          <a:chOff y="0" x="0"/>
          <a:chExt cy="0" cx="0"/>
        </a:xfrm>
      </p:grpSpPr>
      <p:sp>
        <p:nvSpPr>
          <p:cNvPr id="480" name="Shape 480"/>
          <p:cNvSpPr txBox="1"/>
          <p:nvPr/>
        </p:nvSpPr>
        <p:spPr>
          <a:xfrm>
            <a:off y="1346200" x="485775"/>
            <a:ext cy="517524" cx="8458200"/>
          </a:xfrm>
          <a:prstGeom prst="rect">
            <a:avLst/>
          </a:prstGeom>
          <a:noFill/>
          <a:ln>
            <a:noFill/>
          </a:ln>
        </p:spPr>
        <p:txBody>
          <a:bodyPr bIns="45000" rIns="90000" lIns="90000" tIns="45000" anchor="t" anchorCtr="0">
            <a:noAutofit/>
          </a:bodyPr>
          <a:lstStyle/>
          <a:p/>
        </p:txBody>
      </p:sp>
      <p:sp>
        <p:nvSpPr>
          <p:cNvPr id="481" name="Shape 481"/>
          <p:cNvSpPr/>
          <p:nvPr/>
        </p:nvSpPr>
        <p:spPr>
          <a:xfrm>
            <a:off y="2338386" x="1928811"/>
            <a:ext cy="2943225" cx="5438775"/>
          </a:xfrm>
          <a:prstGeom prst="rect">
            <a:avLst/>
          </a:prstGeom>
          <a:blipFill>
            <a:blip r:embed="rId3"/>
            <a:stretch>
              <a:fillRect/>
            </a:stretch>
          </a:blipFill>
        </p:spPr>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487" name="Shape 487"/>
        <p:cNvGrpSpPr/>
        <p:nvPr/>
      </p:nvGrpSpPr>
      <p:grpSpPr>
        <a:xfrm>
          <a:off y="0" x="0"/>
          <a:ext cy="0" cx="0"/>
          <a:chOff y="0" x="0"/>
          <a:chExt cy="0" cx="0"/>
        </a:xfrm>
      </p:grpSpPr>
      <p:sp>
        <p:nvSpPr>
          <p:cNvPr id="488" name="Shape 488"/>
          <p:cNvSpPr txBox="1"/>
          <p:nvPr/>
        </p:nvSpPr>
        <p:spPr>
          <a:xfrm>
            <a:off y="1557337" x="2138361"/>
            <a:ext cy="460374" cx="4881562"/>
          </a:xfrm>
          <a:prstGeom prst="rect">
            <a:avLst/>
          </a:prstGeom>
          <a:noFill/>
          <a:ln>
            <a:noFill/>
          </a:ln>
        </p:spPr>
        <p:txBody>
          <a:bodyPr bIns="46800" rIns="90000" lIns="90000" tIns="4680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400" lang="en-US" i="0">
                <a:solidFill>
                  <a:srgbClr val="3366FF"/>
                </a:solidFill>
                <a:latin typeface="Arial"/>
                <a:ea typeface="Arial"/>
                <a:cs typeface="Arial"/>
                <a:sym typeface="Arial"/>
              </a:rPr>
              <a:t>¿PERMANECERÁS IMPASIBLE?</a:t>
            </a:r>
          </a:p>
        </p:txBody>
      </p:sp>
      <p:sp>
        <p:nvSpPr>
          <p:cNvPr id="489" name="Shape 489"/>
          <p:cNvSpPr txBox="1"/>
          <p:nvPr/>
        </p:nvSpPr>
        <p:spPr>
          <a:xfrm>
            <a:off y="2276475" x="2347911"/>
            <a:ext cy="428625" cx="4498975"/>
          </a:xfrm>
          <a:prstGeom prst="rect">
            <a:avLst/>
          </a:prstGeom>
          <a:noFill/>
          <a:ln>
            <a:noFill/>
          </a:ln>
        </p:spPr>
        <p:txBody>
          <a:bodyPr bIns="46800" rIns="90000" lIns="90000" tIns="4680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200" lang="en-US" i="0">
                <a:solidFill>
                  <a:srgbClr val="FFFF99"/>
                </a:solidFill>
                <a:latin typeface="Arial"/>
                <a:ea typeface="Arial"/>
                <a:cs typeface="Arial"/>
                <a:sym typeface="Arial"/>
              </a:rPr>
              <a:t>COMPARTE TU CONOCIMIENTO</a:t>
            </a:r>
          </a:p>
        </p:txBody>
      </p:sp>
      <p:sp>
        <p:nvSpPr>
          <p:cNvPr id="490" name="Shape 490"/>
          <p:cNvSpPr/>
          <p:nvPr/>
        </p:nvSpPr>
        <p:spPr>
          <a:xfrm>
            <a:off y="3068636" x="3059111"/>
            <a:ext cy="1919287" cx="3059111"/>
          </a:xfrm>
          <a:prstGeom prst="rect">
            <a:avLst/>
          </a:prstGeom>
          <a:blipFill>
            <a:blip r:embed="rId3"/>
            <a:stretch>
              <a:fillRect/>
            </a:stretch>
          </a:blipFill>
        </p:spPr>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496" name="Shape 496"/>
        <p:cNvGrpSpPr/>
        <p:nvPr/>
      </p:nvGrpSpPr>
      <p:grpSpPr>
        <a:xfrm>
          <a:off y="0" x="0"/>
          <a:ext cy="0" cx="0"/>
          <a:chOff y="0" x="0"/>
          <a:chExt cy="0" cx="0"/>
        </a:xfrm>
      </p:grpSpPr>
      <p:sp>
        <p:nvSpPr>
          <p:cNvPr id="497" name="Shape 497"/>
          <p:cNvSpPr/>
          <p:nvPr/>
        </p:nvSpPr>
        <p:spPr>
          <a:xfrm>
            <a:off y="4581525" x="1116012"/>
            <a:ext cy="1231899" cx="6899274"/>
          </a:xfrm>
          <a:prstGeom prst="rect">
            <a:avLst/>
          </a:prstGeom>
          <a:blipFill>
            <a:blip r:embed="rId3"/>
            <a:stretch>
              <a:fillRect/>
            </a:stretch>
          </a:blipFill>
        </p:spPr>
      </p:sp>
      <p:sp>
        <p:nvSpPr>
          <p:cNvPr id="498" name="Shape 498"/>
          <p:cNvSpPr txBox="1"/>
          <p:nvPr/>
        </p:nvSpPr>
        <p:spPr>
          <a:xfrm>
            <a:off y="3860800" x="2843211"/>
            <a:ext cy="460374" cx="3413124"/>
          </a:xfrm>
          <a:prstGeom prst="rect">
            <a:avLst/>
          </a:prstGeom>
          <a:noFill/>
          <a:ln>
            <a:noFill/>
          </a:ln>
        </p:spPr>
        <p:txBody>
          <a:bodyPr bIns="46800" rIns="90000" lIns="90000" tIns="4680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sng" b="1" cap="none" baseline="0" sz="2400" lang="en-US" i="0">
                <a:solidFill>
                  <a:srgbClr val="3366FF"/>
                </a:solidFill>
                <a:latin typeface="Arial"/>
                <a:ea typeface="Arial"/>
                <a:cs typeface="Arial"/>
                <a:sym typeface="Arial"/>
              </a:rPr>
              <a:t>EL FIN DEL LETARGO</a:t>
            </a:r>
          </a:p>
        </p:txBody>
      </p:sp>
      <p:sp>
        <p:nvSpPr>
          <p:cNvPr id="499" name="Shape 499"/>
          <p:cNvSpPr txBox="1"/>
          <p:nvPr/>
        </p:nvSpPr>
        <p:spPr>
          <a:xfrm>
            <a:off y="765175" x="2749550"/>
            <a:ext cy="460374" cx="3598862"/>
          </a:xfrm>
          <a:prstGeom prst="rect">
            <a:avLst/>
          </a:prstGeom>
          <a:noFill/>
          <a:ln>
            <a:noFill/>
          </a:ln>
        </p:spPr>
        <p:txBody>
          <a:bodyPr bIns="46800" rIns="90000" lIns="90000" tIns="4680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sng" b="1" cap="none" baseline="0" sz="2400" lang="en-US" i="0">
                <a:solidFill>
                  <a:srgbClr val="3366FF"/>
                </a:solidFill>
                <a:latin typeface="Arial"/>
                <a:ea typeface="Arial"/>
                <a:cs typeface="Arial"/>
                <a:sym typeface="Arial"/>
              </a:rPr>
              <a:t>EL PROYECTO MATRIZ</a:t>
            </a:r>
          </a:p>
        </p:txBody>
      </p:sp>
      <p:sp>
        <p:nvSpPr>
          <p:cNvPr id="500" name="Shape 500"/>
          <p:cNvSpPr/>
          <p:nvPr/>
        </p:nvSpPr>
        <p:spPr>
          <a:xfrm>
            <a:off y="1484312" x="2339975"/>
            <a:ext cy="1849436" cx="4464050"/>
          </a:xfrm>
          <a:prstGeom prst="rect">
            <a:avLst/>
          </a:prstGeom>
          <a:blipFill>
            <a:blip r:embed="rId4"/>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66" name="Shape 66"/>
        <p:cNvGrpSpPr/>
        <p:nvPr/>
      </p:nvGrpSpPr>
      <p:grpSpPr>
        <a:xfrm>
          <a:off y="0" x="0"/>
          <a:ext cy="0" cx="0"/>
          <a:chOff y="0" x="0"/>
          <a:chExt cy="0" cx="0"/>
        </a:xfrm>
      </p:grpSpPr>
      <p:sp>
        <p:nvSpPr>
          <p:cNvPr id="67" name="Shape 67"/>
          <p:cNvSpPr txBox="1"/>
          <p:nvPr/>
        </p:nvSpPr>
        <p:spPr>
          <a:xfrm>
            <a:off y="671512" x="384175"/>
            <a:ext cy="2662236" cx="8366125"/>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René Quinton nació el 15 de diciembre de 1866 en Chaumes, Brie (Francia). Hijo de un médico y alcalde de la ciudad, Quinton no recibió formación científica particular alguna, sin embargo como muchos grandes hombres de la historia, fue un autodidacta sumamente culto que estaba al tanto de los principales avances y descubrimientos científicos de su época. </a:t>
            </a:r>
          </a:p>
          <a:p>
            <a:r>
              <a:t/>
            </a:r>
          </a:p>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 </a:t>
            </a:r>
          </a:p>
          <a:p>
            <a:r>
              <a:t/>
            </a:r>
          </a:p>
          <a:p>
            <a:r>
              <a:t/>
            </a:r>
          </a:p>
          <a:p>
            <a:r>
              <a:t/>
            </a:r>
          </a:p>
        </p:txBody>
      </p:sp>
      <p:sp>
        <p:nvSpPr>
          <p:cNvPr id="68" name="Shape 68"/>
          <p:cNvSpPr/>
          <p:nvPr/>
        </p:nvSpPr>
        <p:spPr>
          <a:xfrm>
            <a:off y="2525711" x="1728786"/>
            <a:ext cy="3851275" cx="5756275"/>
          </a:xfrm>
          <a:prstGeom prst="rect">
            <a:avLst/>
          </a:prstGeom>
          <a:blipFill>
            <a:blip r:embed="rId3"/>
            <a:stretch>
              <a:fillRect/>
            </a:stretch>
          </a:blipFill>
        </p:spPr>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506" name="Shape 506"/>
        <p:cNvGrpSpPr/>
        <p:nvPr/>
      </p:nvGrpSpPr>
      <p:grpSpPr>
        <a:xfrm>
          <a:off y="0" x="0"/>
          <a:ext cy="0" cx="0"/>
          <a:chOff y="0" x="0"/>
          <a:chExt cy="0" cx="0"/>
        </a:xfrm>
      </p:grpSpPr>
      <p:sp>
        <p:nvSpPr>
          <p:cNvPr id="507" name="Shape 507"/>
          <p:cNvSpPr txBox="1"/>
          <p:nvPr/>
        </p:nvSpPr>
        <p:spPr>
          <a:xfrm>
            <a:off y="4003675" x="388937"/>
            <a:ext cy="1374774" cx="8320087"/>
          </a:xfrm>
          <a:prstGeom prst="rect">
            <a:avLst/>
          </a:prstGeom>
          <a:noFill/>
          <a:ln>
            <a:noFill/>
          </a:ln>
        </p:spPr>
        <p:txBody>
          <a:bodyPr bIns="46800" rIns="90000" lIns="90000" tIns="468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000" lang="en-US" i="0">
                <a:solidFill>
                  <a:srgbClr val="FFFF00"/>
                </a:solidFill>
                <a:latin typeface="Arial"/>
                <a:ea typeface="Arial"/>
                <a:cs typeface="Arial"/>
                <a:sym typeface="Arial"/>
              </a:rPr>
              <a:t>“</a:t>
            </a:r>
            <a:r>
              <a:rPr strike="noStrike" u="none" b="1" cap="none" baseline="0" sz="2000" lang="en-US" i="1">
                <a:solidFill>
                  <a:srgbClr val="FFFF00"/>
                </a:solidFill>
                <a:latin typeface="Arial"/>
                <a:ea typeface="Arial"/>
                <a:cs typeface="Arial"/>
                <a:sym typeface="Arial"/>
              </a:rPr>
              <a:t>Es detestable esa avaricia espiritual que tienen los que, </a:t>
            </a:r>
          </a:p>
          <a:p>
            <a:pPr algn="ctr" rtl="0" lvl="0" marR="0" indent="0" marL="0">
              <a:lnSpc>
                <a:spcPct val="100000"/>
              </a:lnSpc>
              <a:spcBef>
                <a:spcPts val="0"/>
              </a:spcBef>
              <a:spcAft>
                <a:spcPts val="0"/>
              </a:spcAft>
              <a:buClr>
                <a:srgbClr val="000000"/>
              </a:buClr>
              <a:buSzPct val="25000"/>
              <a:buFont typeface="Arial"/>
              <a:buNone/>
            </a:pPr>
            <a:r>
              <a:rPr strike="noStrike" u="none" b="1" cap="none" baseline="0" sz="2000" lang="en-US" i="1">
                <a:solidFill>
                  <a:srgbClr val="FFFF00"/>
                </a:solidFill>
                <a:latin typeface="Arial"/>
                <a:ea typeface="Arial"/>
                <a:cs typeface="Arial"/>
                <a:sym typeface="Arial"/>
              </a:rPr>
              <a:t>sabiendo algo, no procuran la transmisión de esos conocimientos</a:t>
            </a:r>
            <a:r>
              <a:rPr strike="noStrike" u="none" b="1" cap="none" baseline="0" sz="2000" lang="en-US" i="0">
                <a:solidFill>
                  <a:srgbClr val="FFFF00"/>
                </a:solidFill>
                <a:latin typeface="Arial"/>
                <a:ea typeface="Arial"/>
                <a:cs typeface="Arial"/>
                <a:sym typeface="Arial"/>
              </a:rPr>
              <a:t>”</a:t>
            </a:r>
          </a:p>
          <a:p>
            <a:r>
              <a:t/>
            </a:r>
          </a:p>
          <a:p>
            <a:pPr algn="ctr" rtl="0" lvl="0" marR="0" indent="0" marL="0">
              <a:lnSpc>
                <a:spcPct val="100000"/>
              </a:lnSpc>
              <a:spcBef>
                <a:spcPts val="0"/>
              </a:spcBef>
              <a:spcAft>
                <a:spcPts val="0"/>
              </a:spcAft>
              <a:buClr>
                <a:srgbClr val="000000"/>
              </a:buClr>
              <a:buSzPct val="25000"/>
              <a:buFont typeface="Arial"/>
              <a:buNone/>
            </a:pPr>
            <a:r>
              <a:rPr strike="noStrike" u="none" b="1" cap="none" baseline="0" sz="2400" lang="en-US" i="0">
                <a:solidFill>
                  <a:srgbClr val="FFFFFF"/>
                </a:solidFill>
                <a:latin typeface="Arial"/>
                <a:ea typeface="Arial"/>
                <a:cs typeface="Arial"/>
                <a:sym typeface="Arial"/>
              </a:rPr>
              <a:t>MIGUEL DE UNAMUNO</a:t>
            </a:r>
          </a:p>
        </p:txBody>
      </p:sp>
      <p:sp>
        <p:nvSpPr>
          <p:cNvPr id="508" name="Shape 508"/>
          <p:cNvSpPr/>
          <p:nvPr/>
        </p:nvSpPr>
        <p:spPr>
          <a:xfrm>
            <a:off y="1268412" x="1908175"/>
            <a:ext cy="2349500" cx="5387974"/>
          </a:xfrm>
          <a:prstGeom prst="rect">
            <a:avLst/>
          </a:prstGeom>
          <a:blipFill>
            <a:blip r:embed="rId3"/>
            <a:stretch>
              <a:fillRect/>
            </a:stretch>
          </a:blipFill>
        </p:spPr>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514" name="Shape 514"/>
        <p:cNvGrpSpPr/>
        <p:nvPr/>
      </p:nvGrpSpPr>
      <p:grpSpPr>
        <a:xfrm>
          <a:off y="0" x="0"/>
          <a:ext cy="0" cx="0"/>
          <a:chOff y="0" x="0"/>
          <a:chExt cy="0" cx="0"/>
        </a:xfrm>
      </p:grpSpPr>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74" name="Shape 74"/>
        <p:cNvGrpSpPr/>
        <p:nvPr/>
      </p:nvGrpSpPr>
      <p:grpSpPr>
        <a:xfrm>
          <a:off y="0" x="0"/>
          <a:ext cy="0" cx="0"/>
          <a:chOff y="0" x="0"/>
          <a:chExt cy="0" cx="0"/>
        </a:xfrm>
      </p:grpSpPr>
      <p:sp>
        <p:nvSpPr>
          <p:cNvPr id="75" name="Shape 75"/>
          <p:cNvSpPr/>
          <p:nvPr/>
        </p:nvSpPr>
        <p:spPr>
          <a:xfrm>
            <a:off y="1739900" x="2847975"/>
            <a:ext cy="4762500" cx="3562350"/>
          </a:xfrm>
          <a:prstGeom prst="rect">
            <a:avLst/>
          </a:prstGeom>
          <a:blipFill>
            <a:blip r:embed="rId3"/>
            <a:stretch>
              <a:fillRect/>
            </a:stretch>
          </a:blipFill>
        </p:spPr>
      </p:sp>
      <p:sp>
        <p:nvSpPr>
          <p:cNvPr id="76" name="Shape 76"/>
          <p:cNvSpPr txBox="1"/>
          <p:nvPr/>
        </p:nvSpPr>
        <p:spPr>
          <a:xfrm>
            <a:off y="514350" x="361950"/>
            <a:ext cy="958850"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Después de estudiar letras y hacer algunos cursos en el Museo de Historia Natural, comenzó su peculiar y genial carrera en el ámbito científico que revolucionó los paradigmas de la época.</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82" name="Shape 82"/>
        <p:cNvGrpSpPr/>
        <p:nvPr/>
      </p:nvGrpSpPr>
      <p:grpSpPr>
        <a:xfrm>
          <a:off y="0" x="0"/>
          <a:ext cy="0" cx="0"/>
          <a:chOff y="0" x="0"/>
          <a:chExt cy="0" cx="0"/>
        </a:xfrm>
      </p:grpSpPr>
      <p:sp>
        <p:nvSpPr>
          <p:cNvPr id="83" name="Shape 83"/>
          <p:cNvSpPr txBox="1"/>
          <p:nvPr/>
        </p:nvSpPr>
        <p:spPr>
          <a:xfrm>
            <a:off y="514350" x="361950"/>
            <a:ext cy="1538286"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La academia de ciencias francesa no dudó en decir que después de Darwin, nadie sino Quinton había hecho aportes tan relevantes en el campo de la biología. Sin embargo, sin ánimo de entablar batalla contra nadie, demostró al mismo Charles Darwin que </a:t>
            </a:r>
            <a:r>
              <a:rPr strike="noStrike" u="none" b="0" cap="none" baseline="0" sz="1900" lang="en-US" i="1">
                <a:solidFill>
                  <a:srgbClr val="FFFF99"/>
                </a:solidFill>
                <a:latin typeface="Arial"/>
                <a:ea typeface="Arial"/>
                <a:cs typeface="Arial"/>
                <a:sym typeface="Arial"/>
              </a:rPr>
              <a:t>“la vida no se somete al medio, sino al contrario, es el medio el que se somete a la vida, a la célula”</a:t>
            </a:r>
            <a:r>
              <a:rPr strike="noStrike" u="none" b="0" cap="none" baseline="0" sz="1900" lang="en-US" i="1">
                <a:solidFill>
                  <a:srgbClr val="FFFFFF"/>
                </a:solidFill>
                <a:latin typeface="Arial"/>
                <a:ea typeface="Arial"/>
                <a:cs typeface="Arial"/>
                <a:sym typeface="Arial"/>
              </a:rPr>
              <a:t>.</a:t>
            </a:r>
          </a:p>
        </p:txBody>
      </p:sp>
      <p:sp>
        <p:nvSpPr>
          <p:cNvPr id="84" name="Shape 84"/>
          <p:cNvSpPr/>
          <p:nvPr/>
        </p:nvSpPr>
        <p:spPr>
          <a:xfrm>
            <a:off y="2709861" x="669925"/>
            <a:ext cy="3048000" cx="4064000"/>
          </a:xfrm>
          <a:prstGeom prst="rect">
            <a:avLst/>
          </a:prstGeom>
          <a:blipFill>
            <a:blip r:embed="rId3"/>
            <a:stretch>
              <a:fillRect/>
            </a:stretch>
          </a:blipFill>
        </p:spPr>
      </p:sp>
      <p:sp>
        <p:nvSpPr>
          <p:cNvPr id="85" name="Shape 85"/>
          <p:cNvSpPr/>
          <p:nvPr/>
        </p:nvSpPr>
        <p:spPr>
          <a:xfrm>
            <a:off y="2205036" x="5114925"/>
            <a:ext cy="4246562" cx="3146425"/>
          </a:xfrm>
          <a:prstGeom prst="rect">
            <a:avLst/>
          </a:prstGeom>
          <a:noFill/>
          <a:ln>
            <a:noFill/>
          </a:ln>
        </p:spPr>
        <p:txBody>
          <a:bodyPr bIns="91425" rIns="91425" lIns="91425" tIns="91425" anchor="ctr" anchorCtr="0">
            <a:noAutofit/>
          </a:bodyPr>
          <a:lstStyle/>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91" name="Shape 91"/>
        <p:cNvGrpSpPr/>
        <p:nvPr/>
      </p:nvGrpSpPr>
      <p:grpSpPr>
        <a:xfrm>
          <a:off y="0" x="0"/>
          <a:ext cy="0" cx="0"/>
          <a:chOff y="0" x="0"/>
          <a:chExt cy="0" cx="0"/>
        </a:xfrm>
      </p:grpSpPr>
      <p:sp>
        <p:nvSpPr>
          <p:cNvPr id="92" name="Shape 92"/>
          <p:cNvSpPr txBox="1"/>
          <p:nvPr/>
        </p:nvSpPr>
        <p:spPr>
          <a:xfrm>
            <a:off y="514350" x="361950"/>
            <a:ext cy="1247774" cx="8386761"/>
          </a:xfrm>
          <a:prstGeom prst="rect">
            <a:avLst/>
          </a:prstGeom>
          <a:noFill/>
          <a:ln>
            <a:noFill/>
          </a:ln>
        </p:spPr>
        <p:txBody>
          <a:bodyPr bIns="45000" rIns="90000" lIns="90000" tIns="45000" anchor="t" anchorCtr="0">
            <a:noAutofit/>
          </a:bodyPr>
          <a:lstStyle/>
          <a:p>
            <a:pPr algn="just" rtl="0" lvl="0" marR="0" indent="0" marL="0">
              <a:lnSpc>
                <a:spcPct val="100000"/>
              </a:lnSpc>
              <a:spcBef>
                <a:spcPts val="0"/>
              </a:spcBef>
              <a:spcAft>
                <a:spcPts val="0"/>
              </a:spcAft>
              <a:buClr>
                <a:srgbClr val="000000"/>
              </a:buClr>
              <a:buSzPct val="25000"/>
              <a:buFont typeface="Arial"/>
              <a:buNone/>
            </a:pPr>
            <a:r>
              <a:rPr strike="noStrike" u="none" b="0" cap="none" baseline="0" sz="1900" lang="en-US" i="0">
                <a:solidFill>
                  <a:srgbClr val="FFFFFF"/>
                </a:solidFill>
                <a:latin typeface="Arial"/>
                <a:ea typeface="Arial"/>
                <a:cs typeface="Arial"/>
                <a:sym typeface="Arial"/>
              </a:rPr>
              <a:t>Enfermó de tuberculosis, pero al haberse trasladado una temporada a vivir junto al mar y curarse, descubrió que la composición química del agua del mar es muy semejante a la de la sangre de los vertebrados, retomando así los trabajos del célebre fisiólogo Claude Bernard.</a:t>
            </a:r>
          </a:p>
        </p:txBody>
      </p:sp>
      <p:sp>
        <p:nvSpPr>
          <p:cNvPr id="93" name="Shape 93"/>
          <p:cNvSpPr/>
          <p:nvPr/>
        </p:nvSpPr>
        <p:spPr>
          <a:xfrm>
            <a:off y="1954211" x="3052761"/>
            <a:ext cy="4586287" cx="3268662"/>
          </a:xfrm>
          <a:prstGeom prst="rect">
            <a:avLst/>
          </a:prstGeom>
          <a:blipFill>
            <a:blip r:embed="rId3"/>
            <a:stretch>
              <a:fillRect/>
            </a:stretch>
          </a:blipFill>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a:themeElements>
    <a:clrScheme name="null 1">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